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74" r:id="rId5"/>
    <p:sldId id="290" r:id="rId6"/>
    <p:sldId id="285" r:id="rId7"/>
    <p:sldId id="278" r:id="rId8"/>
    <p:sldId id="291" r:id="rId9"/>
    <p:sldId id="287" r:id="rId10"/>
    <p:sldId id="288" r:id="rId11"/>
    <p:sldId id="289" r:id="rId12"/>
    <p:sldId id="275" r:id="rId13"/>
    <p:sldId id="260" r:id="rId14"/>
    <p:sldId id="270" r:id="rId15"/>
    <p:sldId id="269" r:id="rId16"/>
    <p:sldId id="273" r:id="rId17"/>
    <p:sldId id="272" r:id="rId18"/>
    <p:sldId id="276" r:id="rId19"/>
    <p:sldId id="286" r:id="rId20"/>
    <p:sldId id="281" r:id="rId21"/>
    <p:sldId id="282"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9E787-E584-4345-81E1-B2290917B25D}" v="695" dt="2020-07-29T09:08:04.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p:restoredTop sz="68140" autoAdjust="0"/>
  </p:normalViewPr>
  <p:slideViewPr>
    <p:cSldViewPr snapToGrid="0" snapToObjects="1">
      <p:cViewPr varScale="1">
        <p:scale>
          <a:sx n="78" d="100"/>
          <a:sy n="78" d="100"/>
        </p:scale>
        <p:origin x="2700" y="96"/>
      </p:cViewPr>
      <p:guideLst>
        <p:guide orient="horz" pos="2160"/>
        <p:guide pos="2880"/>
      </p:guideLst>
    </p:cSldViewPr>
  </p:slideViewPr>
  <p:notesTextViewPr>
    <p:cViewPr>
      <p:scale>
        <a:sx n="1" d="1"/>
        <a:sy n="1" d="1"/>
      </p:scale>
      <p:origin x="0" y="0"/>
    </p:cViewPr>
  </p:notesTextViewPr>
  <p:sorterViewPr>
    <p:cViewPr>
      <p:scale>
        <a:sx n="100" d="100"/>
        <a:sy n="100" d="100"/>
      </p:scale>
      <p:origin x="0" y="-33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de, Audra" userId="S::audra.ude@fortbendisd.com::242ae934-e2ff-4661-ab8c-3360966e26bc" providerId="AD" clId="Web-{E289E787-E584-4345-81E1-B2290917B25D}"/>
    <pc:docChg chg="addSld modSld">
      <pc:chgData name="Ude, Audra" userId="S::audra.ude@fortbendisd.com::242ae934-e2ff-4661-ab8c-3360966e26bc" providerId="AD" clId="Web-{E289E787-E584-4345-81E1-B2290917B25D}" dt="2020-07-29T09:08:04.034" v="853"/>
      <pc:docMkLst>
        <pc:docMk/>
      </pc:docMkLst>
      <pc:sldChg chg="modSp modNotes">
        <pc:chgData name="Ude, Audra" userId="S::audra.ude@fortbendisd.com::242ae934-e2ff-4661-ab8c-3360966e26bc" providerId="AD" clId="Web-{E289E787-E584-4345-81E1-B2290917B25D}" dt="2020-07-29T08:35:40.147" v="184"/>
        <pc:sldMkLst>
          <pc:docMk/>
          <pc:sldMk cId="0" sldId="256"/>
        </pc:sldMkLst>
        <pc:spChg chg="mod">
          <ac:chgData name="Ude, Audra" userId="S::audra.ude@fortbendisd.com::242ae934-e2ff-4661-ab8c-3360966e26bc" providerId="AD" clId="Web-{E289E787-E584-4345-81E1-B2290917B25D}" dt="2020-07-29T08:28:38.310" v="5" actId="1076"/>
          <ac:spMkLst>
            <pc:docMk/>
            <pc:sldMk cId="0" sldId="256"/>
            <ac:spMk id="2" creationId="{3CF75641-9AD6-AB42-B3B6-7C5706664872}"/>
          </ac:spMkLst>
        </pc:spChg>
      </pc:sldChg>
      <pc:sldChg chg="modSp">
        <pc:chgData name="Ude, Audra" userId="S::audra.ude@fortbendisd.com::242ae934-e2ff-4661-ab8c-3360966e26bc" providerId="AD" clId="Web-{E289E787-E584-4345-81E1-B2290917B25D}" dt="2020-07-29T08:29:51.312" v="97" actId="20577"/>
        <pc:sldMkLst>
          <pc:docMk/>
          <pc:sldMk cId="1321335063" sldId="261"/>
        </pc:sldMkLst>
        <pc:spChg chg="mod">
          <ac:chgData name="Ude, Audra" userId="S::audra.ude@fortbendisd.com::242ae934-e2ff-4661-ab8c-3360966e26bc" providerId="AD" clId="Web-{E289E787-E584-4345-81E1-B2290917B25D}" dt="2020-07-29T08:28:17.950" v="0" actId="1076"/>
          <ac:spMkLst>
            <pc:docMk/>
            <pc:sldMk cId="1321335063" sldId="261"/>
            <ac:spMk id="2" creationId="{00000000-0000-0000-0000-000000000000}"/>
          </ac:spMkLst>
        </pc:spChg>
        <pc:spChg chg="mod">
          <ac:chgData name="Ude, Audra" userId="S::audra.ude@fortbendisd.com::242ae934-e2ff-4661-ab8c-3360966e26bc" providerId="AD" clId="Web-{E289E787-E584-4345-81E1-B2290917B25D}" dt="2020-07-29T08:29:51.312" v="97" actId="20577"/>
          <ac:spMkLst>
            <pc:docMk/>
            <pc:sldMk cId="1321335063" sldId="261"/>
            <ac:spMk id="7" creationId="{00000000-0000-0000-0000-000000000000}"/>
          </ac:spMkLst>
        </pc:spChg>
      </pc:sldChg>
      <pc:sldChg chg="addSp modSp modNotes">
        <pc:chgData name="Ude, Audra" userId="S::audra.ude@fortbendisd.com::242ae934-e2ff-4661-ab8c-3360966e26bc" providerId="AD" clId="Web-{E289E787-E584-4345-81E1-B2290917B25D}" dt="2020-07-29T08:47:03.964" v="398"/>
        <pc:sldMkLst>
          <pc:docMk/>
          <pc:sldMk cId="3986305735" sldId="262"/>
        </pc:sldMkLst>
        <pc:spChg chg="add mod">
          <ac:chgData name="Ude, Audra" userId="S::audra.ude@fortbendisd.com::242ae934-e2ff-4661-ab8c-3360966e26bc" providerId="AD" clId="Web-{E289E787-E584-4345-81E1-B2290917B25D}" dt="2020-07-29T08:46:47.843" v="395" actId="20577"/>
          <ac:spMkLst>
            <pc:docMk/>
            <pc:sldMk cId="3986305735" sldId="262"/>
            <ac:spMk id="2" creationId="{1BDFD1F4-9914-480C-BD76-0DCF067A0911}"/>
          </ac:spMkLst>
        </pc:spChg>
        <pc:spChg chg="mod">
          <ac:chgData name="Ude, Audra" userId="S::audra.ude@fortbendisd.com::242ae934-e2ff-4661-ab8c-3360966e26bc" providerId="AD" clId="Web-{E289E787-E584-4345-81E1-B2290917B25D}" dt="2020-07-29T08:45:22.043" v="338" actId="1076"/>
          <ac:spMkLst>
            <pc:docMk/>
            <pc:sldMk cId="3986305735" sldId="262"/>
            <ac:spMk id="3" creationId="{00000000-0000-0000-0000-000000000000}"/>
          </ac:spMkLst>
        </pc:spChg>
        <pc:spChg chg="mod">
          <ac:chgData name="Ude, Audra" userId="S::audra.ude@fortbendisd.com::242ae934-e2ff-4661-ab8c-3360966e26bc" providerId="AD" clId="Web-{E289E787-E584-4345-81E1-B2290917B25D}" dt="2020-07-29T08:42:18.750" v="302" actId="1076"/>
          <ac:spMkLst>
            <pc:docMk/>
            <pc:sldMk cId="3986305735" sldId="262"/>
            <ac:spMk id="5" creationId="{00000000-0000-0000-0000-000000000000}"/>
          </ac:spMkLst>
        </pc:spChg>
        <pc:spChg chg="mod">
          <ac:chgData name="Ude, Audra" userId="S::audra.ude@fortbendisd.com::242ae934-e2ff-4661-ab8c-3360966e26bc" providerId="AD" clId="Web-{E289E787-E584-4345-81E1-B2290917B25D}" dt="2020-07-29T08:45:12.426" v="335" actId="1076"/>
          <ac:spMkLst>
            <pc:docMk/>
            <pc:sldMk cId="3986305735" sldId="262"/>
            <ac:spMk id="7" creationId="{00000000-0000-0000-0000-000000000000}"/>
          </ac:spMkLst>
        </pc:spChg>
        <pc:picChg chg="mod">
          <ac:chgData name="Ude, Audra" userId="S::audra.ude@fortbendisd.com::242ae934-e2ff-4661-ab8c-3360966e26bc" providerId="AD" clId="Web-{E289E787-E584-4345-81E1-B2290917B25D}" dt="2020-07-29T08:45:18.827" v="337" actId="1076"/>
          <ac:picMkLst>
            <pc:docMk/>
            <pc:sldMk cId="3986305735" sldId="262"/>
            <ac:picMk id="6" creationId="{00000000-0000-0000-0000-000000000000}"/>
          </ac:picMkLst>
        </pc:picChg>
      </pc:sldChg>
      <pc:sldChg chg="modSp">
        <pc:chgData name="Ude, Audra" userId="S::audra.ude@fortbendisd.com::242ae934-e2ff-4661-ab8c-3360966e26bc" providerId="AD" clId="Web-{E289E787-E584-4345-81E1-B2290917B25D}" dt="2020-07-29T08:58:24.521" v="769" actId="1076"/>
        <pc:sldMkLst>
          <pc:docMk/>
          <pc:sldMk cId="3113542713" sldId="263"/>
        </pc:sldMkLst>
        <pc:spChg chg="mod">
          <ac:chgData name="Ude, Audra" userId="S::audra.ude@fortbendisd.com::242ae934-e2ff-4661-ab8c-3360966e26bc" providerId="AD" clId="Web-{E289E787-E584-4345-81E1-B2290917B25D}" dt="2020-07-29T08:57:35.551" v="754" actId="1076"/>
          <ac:spMkLst>
            <pc:docMk/>
            <pc:sldMk cId="3113542713" sldId="263"/>
            <ac:spMk id="6" creationId="{00000000-0000-0000-0000-000000000000}"/>
          </ac:spMkLst>
        </pc:spChg>
        <pc:spChg chg="mod">
          <ac:chgData name="Ude, Audra" userId="S::audra.ude@fortbendisd.com::242ae934-e2ff-4661-ab8c-3360966e26bc" providerId="AD" clId="Web-{E289E787-E584-4345-81E1-B2290917B25D}" dt="2020-07-29T08:57:57.817" v="762" actId="1076"/>
          <ac:spMkLst>
            <pc:docMk/>
            <pc:sldMk cId="3113542713" sldId="263"/>
            <ac:spMk id="9" creationId="{00000000-0000-0000-0000-000000000000}"/>
          </ac:spMkLst>
        </pc:spChg>
        <pc:spChg chg="mod">
          <ac:chgData name="Ude, Audra" userId="S::audra.ude@fortbendisd.com::242ae934-e2ff-4661-ab8c-3360966e26bc" providerId="AD" clId="Web-{E289E787-E584-4345-81E1-B2290917B25D}" dt="2020-07-29T08:57:53.004" v="761" actId="14100"/>
          <ac:spMkLst>
            <pc:docMk/>
            <pc:sldMk cId="3113542713" sldId="263"/>
            <ac:spMk id="11" creationId="{00000000-0000-0000-0000-000000000000}"/>
          </ac:spMkLst>
        </pc:spChg>
        <pc:spChg chg="mod">
          <ac:chgData name="Ude, Audra" userId="S::audra.ude@fortbendisd.com::242ae934-e2ff-4661-ab8c-3360966e26bc" providerId="AD" clId="Web-{E289E787-E584-4345-81E1-B2290917B25D}" dt="2020-07-29T08:58:11.411" v="766" actId="1076"/>
          <ac:spMkLst>
            <pc:docMk/>
            <pc:sldMk cId="3113542713" sldId="263"/>
            <ac:spMk id="12" creationId="{00000000-0000-0000-0000-000000000000}"/>
          </ac:spMkLst>
        </pc:spChg>
        <pc:spChg chg="mod">
          <ac:chgData name="Ude, Audra" userId="S::audra.ude@fortbendisd.com::242ae934-e2ff-4661-ab8c-3360966e26bc" providerId="AD" clId="Web-{E289E787-E584-4345-81E1-B2290917B25D}" dt="2020-07-29T08:58:14.927" v="767" actId="1076"/>
          <ac:spMkLst>
            <pc:docMk/>
            <pc:sldMk cId="3113542713" sldId="263"/>
            <ac:spMk id="13" creationId="{00000000-0000-0000-0000-000000000000}"/>
          </ac:spMkLst>
        </pc:spChg>
        <pc:spChg chg="mod">
          <ac:chgData name="Ude, Audra" userId="S::audra.ude@fortbendisd.com::242ae934-e2ff-4661-ab8c-3360966e26bc" providerId="AD" clId="Web-{E289E787-E584-4345-81E1-B2290917B25D}" dt="2020-07-29T08:58:17.942" v="768" actId="1076"/>
          <ac:spMkLst>
            <pc:docMk/>
            <pc:sldMk cId="3113542713" sldId="263"/>
            <ac:spMk id="14" creationId="{00000000-0000-0000-0000-000000000000}"/>
          </ac:spMkLst>
        </pc:spChg>
        <pc:spChg chg="mod">
          <ac:chgData name="Ude, Audra" userId="S::audra.ude@fortbendisd.com::242ae934-e2ff-4661-ab8c-3360966e26bc" providerId="AD" clId="Web-{E289E787-E584-4345-81E1-B2290917B25D}" dt="2020-07-29T08:58:24.521" v="769" actId="1076"/>
          <ac:spMkLst>
            <pc:docMk/>
            <pc:sldMk cId="3113542713" sldId="263"/>
            <ac:spMk id="18" creationId="{00000000-0000-0000-0000-000000000000}"/>
          </ac:spMkLst>
        </pc:spChg>
        <pc:spChg chg="mod">
          <ac:chgData name="Ude, Audra" userId="S::audra.ude@fortbendisd.com::242ae934-e2ff-4661-ab8c-3360966e26bc" providerId="AD" clId="Web-{E289E787-E584-4345-81E1-B2290917B25D}" dt="2020-07-29T08:58:07.270" v="765" actId="1076"/>
          <ac:spMkLst>
            <pc:docMk/>
            <pc:sldMk cId="3113542713" sldId="263"/>
            <ac:spMk id="19" creationId="{00000000-0000-0000-0000-000000000000}"/>
          </ac:spMkLst>
        </pc:spChg>
        <pc:picChg chg="mod">
          <ac:chgData name="Ude, Audra" userId="S::audra.ude@fortbendisd.com::242ae934-e2ff-4661-ab8c-3360966e26bc" providerId="AD" clId="Web-{E289E787-E584-4345-81E1-B2290917B25D}" dt="2020-07-29T08:58:03.723" v="764" actId="1076"/>
          <ac:picMkLst>
            <pc:docMk/>
            <pc:sldMk cId="3113542713" sldId="263"/>
            <ac:picMk id="7" creationId="{00000000-0000-0000-0000-000000000000}"/>
          </ac:picMkLst>
        </pc:picChg>
      </pc:sldChg>
      <pc:sldChg chg="modSp">
        <pc:chgData name="Ude, Audra" userId="S::audra.ude@fortbendisd.com::242ae934-e2ff-4661-ab8c-3360966e26bc" providerId="AD" clId="Web-{E289E787-E584-4345-81E1-B2290917B25D}" dt="2020-07-29T09:00:44.008" v="795" actId="1076"/>
        <pc:sldMkLst>
          <pc:docMk/>
          <pc:sldMk cId="695249147" sldId="265"/>
        </pc:sldMkLst>
        <pc:spChg chg="mod">
          <ac:chgData name="Ude, Audra" userId="S::audra.ude@fortbendisd.com::242ae934-e2ff-4661-ab8c-3360966e26bc" providerId="AD" clId="Web-{E289E787-E584-4345-81E1-B2290917B25D}" dt="2020-07-29T08:59:31.678" v="774" actId="14100"/>
          <ac:spMkLst>
            <pc:docMk/>
            <pc:sldMk cId="695249147" sldId="265"/>
            <ac:spMk id="3" creationId="{00000000-0000-0000-0000-000000000000}"/>
          </ac:spMkLst>
        </pc:spChg>
        <pc:spChg chg="mod">
          <ac:chgData name="Ude, Audra" userId="S::audra.ude@fortbendisd.com::242ae934-e2ff-4661-ab8c-3360966e26bc" providerId="AD" clId="Web-{E289E787-E584-4345-81E1-B2290917B25D}" dt="2020-07-29T09:00:44.008" v="795" actId="1076"/>
          <ac:spMkLst>
            <pc:docMk/>
            <pc:sldMk cId="695249147" sldId="265"/>
            <ac:spMk id="6" creationId="{00000000-0000-0000-0000-000000000000}"/>
          </ac:spMkLst>
        </pc:spChg>
        <pc:spChg chg="mod">
          <ac:chgData name="Ude, Audra" userId="S::audra.ude@fortbendisd.com::242ae934-e2ff-4661-ab8c-3360966e26bc" providerId="AD" clId="Web-{E289E787-E584-4345-81E1-B2290917B25D}" dt="2020-07-29T08:59:47.819" v="780" actId="1076"/>
          <ac:spMkLst>
            <pc:docMk/>
            <pc:sldMk cId="695249147" sldId="265"/>
            <ac:spMk id="7" creationId="{00000000-0000-0000-0000-000000000000}"/>
          </ac:spMkLst>
        </pc:spChg>
        <pc:spChg chg="mod">
          <ac:chgData name="Ude, Audra" userId="S::audra.ude@fortbendisd.com::242ae934-e2ff-4661-ab8c-3360966e26bc" providerId="AD" clId="Web-{E289E787-E584-4345-81E1-B2290917B25D}" dt="2020-07-29T08:59:45.085" v="779" actId="1076"/>
          <ac:spMkLst>
            <pc:docMk/>
            <pc:sldMk cId="695249147" sldId="265"/>
            <ac:spMk id="8" creationId="{00000000-0000-0000-0000-000000000000}"/>
          </ac:spMkLst>
        </pc:spChg>
        <pc:spChg chg="mod">
          <ac:chgData name="Ude, Audra" userId="S::audra.ude@fortbendisd.com::242ae934-e2ff-4661-ab8c-3360966e26bc" providerId="AD" clId="Web-{E289E787-E584-4345-81E1-B2290917B25D}" dt="2020-07-29T09:00:11.164" v="789" actId="14100"/>
          <ac:spMkLst>
            <pc:docMk/>
            <pc:sldMk cId="695249147" sldId="265"/>
            <ac:spMk id="10" creationId="{00000000-0000-0000-0000-000000000000}"/>
          </ac:spMkLst>
        </pc:spChg>
        <pc:spChg chg="mod">
          <ac:chgData name="Ude, Audra" userId="S::audra.ude@fortbendisd.com::242ae934-e2ff-4661-ab8c-3360966e26bc" providerId="AD" clId="Web-{E289E787-E584-4345-81E1-B2290917B25D}" dt="2020-07-29T08:59:57.382" v="783" actId="20577"/>
          <ac:spMkLst>
            <pc:docMk/>
            <pc:sldMk cId="695249147" sldId="265"/>
            <ac:spMk id="11" creationId="{00000000-0000-0000-0000-000000000000}"/>
          </ac:spMkLst>
        </pc:spChg>
        <pc:spChg chg="mod">
          <ac:chgData name="Ude, Audra" userId="S::audra.ude@fortbendisd.com::242ae934-e2ff-4661-ab8c-3360966e26bc" providerId="AD" clId="Web-{E289E787-E584-4345-81E1-B2290917B25D}" dt="2020-07-29T09:00:34.305" v="793" actId="1076"/>
          <ac:spMkLst>
            <pc:docMk/>
            <pc:sldMk cId="695249147" sldId="265"/>
            <ac:spMk id="13" creationId="{00000000-0000-0000-0000-000000000000}"/>
          </ac:spMkLst>
        </pc:spChg>
        <pc:picChg chg="mod">
          <ac:chgData name="Ude, Audra" userId="S::audra.ude@fortbendisd.com::242ae934-e2ff-4661-ab8c-3360966e26bc" providerId="AD" clId="Web-{E289E787-E584-4345-81E1-B2290917B25D}" dt="2020-07-29T09:00:40.289" v="794" actId="1076"/>
          <ac:picMkLst>
            <pc:docMk/>
            <pc:sldMk cId="695249147" sldId="265"/>
            <ac:picMk id="12" creationId="{00000000-0000-0000-0000-000000000000}"/>
          </ac:picMkLst>
        </pc:picChg>
      </pc:sldChg>
      <pc:sldChg chg="modSp">
        <pc:chgData name="Ude, Audra" userId="S::audra.ude@fortbendisd.com::242ae934-e2ff-4661-ab8c-3360966e26bc" providerId="AD" clId="Web-{E289E787-E584-4345-81E1-B2290917B25D}" dt="2020-07-29T08:59:20.194" v="771" actId="1076"/>
        <pc:sldMkLst>
          <pc:docMk/>
          <pc:sldMk cId="1582215915" sldId="266"/>
        </pc:sldMkLst>
        <pc:picChg chg="mod">
          <ac:chgData name="Ude, Audra" userId="S::audra.ude@fortbendisd.com::242ae934-e2ff-4661-ab8c-3360966e26bc" providerId="AD" clId="Web-{E289E787-E584-4345-81E1-B2290917B25D}" dt="2020-07-29T08:59:20.194" v="771" actId="1076"/>
          <ac:picMkLst>
            <pc:docMk/>
            <pc:sldMk cId="1582215915" sldId="266"/>
            <ac:picMk id="3" creationId="{00000000-0000-0000-0000-000000000000}"/>
          </ac:picMkLst>
        </pc:picChg>
      </pc:sldChg>
      <pc:sldChg chg="modSp modNotes">
        <pc:chgData name="Ude, Audra" userId="S::audra.ude@fortbendisd.com::242ae934-e2ff-4661-ab8c-3360966e26bc" providerId="AD" clId="Web-{E289E787-E584-4345-81E1-B2290917B25D}" dt="2020-07-29T09:04:30.623" v="829"/>
        <pc:sldMkLst>
          <pc:docMk/>
          <pc:sldMk cId="71113989" sldId="268"/>
        </pc:sldMkLst>
        <pc:spChg chg="mod">
          <ac:chgData name="Ude, Audra" userId="S::audra.ude@fortbendisd.com::242ae934-e2ff-4661-ab8c-3360966e26bc" providerId="AD" clId="Web-{E289E787-E584-4345-81E1-B2290917B25D}" dt="2020-07-29T09:01:16.337" v="802" actId="1076"/>
          <ac:spMkLst>
            <pc:docMk/>
            <pc:sldMk cId="71113989" sldId="268"/>
            <ac:spMk id="2" creationId="{00000000-0000-0000-0000-000000000000}"/>
          </ac:spMkLst>
        </pc:spChg>
        <pc:spChg chg="mod">
          <ac:chgData name="Ude, Audra" userId="S::audra.ude@fortbendisd.com::242ae934-e2ff-4661-ab8c-3360966e26bc" providerId="AD" clId="Web-{E289E787-E584-4345-81E1-B2290917B25D}" dt="2020-07-29T09:01:38.728" v="806" actId="1076"/>
          <ac:spMkLst>
            <pc:docMk/>
            <pc:sldMk cId="71113989" sldId="268"/>
            <ac:spMk id="11" creationId="{00000000-0000-0000-0000-000000000000}"/>
          </ac:spMkLst>
        </pc:spChg>
        <pc:spChg chg="mod">
          <ac:chgData name="Ude, Audra" userId="S::audra.ude@fortbendisd.com::242ae934-e2ff-4661-ab8c-3360966e26bc" providerId="AD" clId="Web-{E289E787-E584-4345-81E1-B2290917B25D}" dt="2020-07-29T09:01:54.604" v="809" actId="1076"/>
          <ac:spMkLst>
            <pc:docMk/>
            <pc:sldMk cId="71113989" sldId="268"/>
            <ac:spMk id="12" creationId="{00000000-0000-0000-0000-000000000000}"/>
          </ac:spMkLst>
        </pc:spChg>
        <pc:picChg chg="mod">
          <ac:chgData name="Ude, Audra" userId="S::audra.ude@fortbendisd.com::242ae934-e2ff-4661-ab8c-3360966e26bc" providerId="AD" clId="Web-{E289E787-E584-4345-81E1-B2290917B25D}" dt="2020-07-29T09:01:43.525" v="807" actId="1076"/>
          <ac:picMkLst>
            <pc:docMk/>
            <pc:sldMk cId="71113989" sldId="268"/>
            <ac:picMk id="8" creationId="{00000000-0000-0000-0000-000000000000}"/>
          </ac:picMkLst>
        </pc:picChg>
        <pc:picChg chg="mod">
          <ac:chgData name="Ude, Audra" userId="S::audra.ude@fortbendisd.com::242ae934-e2ff-4661-ab8c-3360966e26bc" providerId="AD" clId="Web-{E289E787-E584-4345-81E1-B2290917B25D}" dt="2020-07-29T09:01:23.384" v="804" actId="1076"/>
          <ac:picMkLst>
            <pc:docMk/>
            <pc:sldMk cId="71113989" sldId="268"/>
            <ac:picMk id="13" creationId="{8AD518AA-79B7-430E-B98A-FB162A0E239A}"/>
          </ac:picMkLst>
        </pc:picChg>
        <pc:picChg chg="mod">
          <ac:chgData name="Ude, Audra" userId="S::audra.ude@fortbendisd.com::242ae934-e2ff-4661-ab8c-3360966e26bc" providerId="AD" clId="Web-{E289E787-E584-4345-81E1-B2290917B25D}" dt="2020-07-29T09:01:45.666" v="808" actId="1076"/>
          <ac:picMkLst>
            <pc:docMk/>
            <pc:sldMk cId="71113989" sldId="268"/>
            <ac:picMk id="1026" creationId="{00000000-0000-0000-0000-000000000000}"/>
          </ac:picMkLst>
        </pc:picChg>
      </pc:sldChg>
      <pc:sldChg chg="modSp">
        <pc:chgData name="Ude, Audra" userId="S::audra.ude@fortbendisd.com::242ae934-e2ff-4661-ab8c-3360966e26bc" providerId="AD" clId="Web-{E289E787-E584-4345-81E1-B2290917B25D}" dt="2020-07-29T09:05:55.734" v="849" actId="1076"/>
        <pc:sldMkLst>
          <pc:docMk/>
          <pc:sldMk cId="1558248025" sldId="274"/>
        </pc:sldMkLst>
        <pc:spChg chg="mod">
          <ac:chgData name="Ude, Audra" userId="S::audra.ude@fortbendisd.com::242ae934-e2ff-4661-ab8c-3360966e26bc" providerId="AD" clId="Web-{E289E787-E584-4345-81E1-B2290917B25D}" dt="2020-07-29T09:05:55.734" v="849" actId="1076"/>
          <ac:spMkLst>
            <pc:docMk/>
            <pc:sldMk cId="1558248025" sldId="274"/>
            <ac:spMk id="2" creationId="{3CF75641-9AD6-AB42-B3B6-7C5706664872}"/>
          </ac:spMkLst>
        </pc:spChg>
      </pc:sldChg>
      <pc:sldChg chg="addSp modSp">
        <pc:chgData name="Ude, Audra" userId="S::audra.ude@fortbendisd.com::242ae934-e2ff-4661-ab8c-3360966e26bc" providerId="AD" clId="Web-{E289E787-E584-4345-81E1-B2290917B25D}" dt="2020-07-29T09:05:42.734" v="846" actId="20577"/>
        <pc:sldMkLst>
          <pc:docMk/>
          <pc:sldMk cId="3031992756" sldId="277"/>
        </pc:sldMkLst>
        <pc:spChg chg="add mod">
          <ac:chgData name="Ude, Audra" userId="S::audra.ude@fortbendisd.com::242ae934-e2ff-4661-ab8c-3360966e26bc" providerId="AD" clId="Web-{E289E787-E584-4345-81E1-B2290917B25D}" dt="2020-07-29T09:05:10.405" v="843" actId="1076"/>
          <ac:spMkLst>
            <pc:docMk/>
            <pc:sldMk cId="3031992756" sldId="277"/>
            <ac:spMk id="2" creationId="{BE638BD7-F1A0-4639-A8E3-807477737723}"/>
          </ac:spMkLst>
        </pc:spChg>
        <pc:spChg chg="mod">
          <ac:chgData name="Ude, Audra" userId="S::audra.ude@fortbendisd.com::242ae934-e2ff-4661-ab8c-3360966e26bc" providerId="AD" clId="Web-{E289E787-E584-4345-81E1-B2290917B25D}" dt="2020-07-29T09:05:42.734" v="846" actId="20577"/>
          <ac:spMkLst>
            <pc:docMk/>
            <pc:sldMk cId="3031992756" sldId="277"/>
            <ac:spMk id="3" creationId="{00000000-0000-0000-0000-000000000000}"/>
          </ac:spMkLst>
        </pc:spChg>
      </pc:sldChg>
      <pc:sldChg chg="add modNotes">
        <pc:chgData name="Ude, Audra" userId="S::audra.ude@fortbendisd.com::242ae934-e2ff-4661-ab8c-3360966e26bc" providerId="AD" clId="Web-{E289E787-E584-4345-81E1-B2290917B25D}" dt="2020-07-29T08:32:37.737" v="118"/>
        <pc:sldMkLst>
          <pc:docMk/>
          <pc:sldMk cId="2520118411" sldId="279"/>
        </pc:sldMkLst>
      </pc:sldChg>
      <pc:sldChg chg="add">
        <pc:chgData name="Ude, Audra" userId="S::audra.ude@fortbendisd.com::242ae934-e2ff-4661-ab8c-3360966e26bc" providerId="AD" clId="Web-{E289E787-E584-4345-81E1-B2290917B25D}" dt="2020-07-29T08:31:09.735" v="100"/>
        <pc:sldMkLst>
          <pc:docMk/>
          <pc:sldMk cId="2981891471" sldId="280"/>
        </pc:sldMkLst>
      </pc:sldChg>
      <pc:sldChg chg="add modNotes">
        <pc:chgData name="Ude, Audra" userId="S::audra.ude@fortbendisd.com::242ae934-e2ff-4661-ab8c-3360966e26bc" providerId="AD" clId="Web-{E289E787-E584-4345-81E1-B2290917B25D}" dt="2020-07-29T08:33:41.660" v="122"/>
        <pc:sldMkLst>
          <pc:docMk/>
          <pc:sldMk cId="3700772895" sldId="281"/>
        </pc:sldMkLst>
      </pc:sldChg>
      <pc:sldChg chg="add modNotes">
        <pc:chgData name="Ude, Audra" userId="S::audra.ude@fortbendisd.com::242ae934-e2ff-4661-ab8c-3360966e26bc" providerId="AD" clId="Web-{E289E787-E584-4345-81E1-B2290917B25D}" dt="2020-07-29T08:34:28.412" v="133"/>
        <pc:sldMkLst>
          <pc:docMk/>
          <pc:sldMk cId="24193246" sldId="282"/>
        </pc:sldMkLst>
      </pc:sldChg>
      <pc:sldChg chg="addSp delSp modSp new modNotes">
        <pc:chgData name="Ude, Audra" userId="S::audra.ude@fortbendisd.com::242ae934-e2ff-4661-ab8c-3360966e26bc" providerId="AD" clId="Web-{E289E787-E584-4345-81E1-B2290917B25D}" dt="2020-07-29T08:56:37.253" v="744"/>
        <pc:sldMkLst>
          <pc:docMk/>
          <pc:sldMk cId="3271301021" sldId="283"/>
        </pc:sldMkLst>
        <pc:spChg chg="add del mod">
          <ac:chgData name="Ude, Audra" userId="S::audra.ude@fortbendisd.com::242ae934-e2ff-4661-ab8c-3360966e26bc" providerId="AD" clId="Web-{E289E787-E584-4345-81E1-B2290917B25D}" dt="2020-07-29T08:54:03.640" v="615"/>
          <ac:spMkLst>
            <pc:docMk/>
            <pc:sldMk cId="3271301021" sldId="283"/>
            <ac:spMk id="3" creationId="{C0BE0C9E-B7FC-4C3F-8802-9ED62BBEFDB9}"/>
          </ac:spMkLst>
        </pc:spChg>
        <pc:spChg chg="add mod">
          <ac:chgData name="Ude, Audra" userId="S::audra.ude@fortbendisd.com::242ae934-e2ff-4661-ab8c-3360966e26bc" providerId="AD" clId="Web-{E289E787-E584-4345-81E1-B2290917B25D}" dt="2020-07-29T08:43:05.501" v="315" actId="20577"/>
          <ac:spMkLst>
            <pc:docMk/>
            <pc:sldMk cId="3271301021" sldId="283"/>
            <ac:spMk id="4" creationId="{A13958F4-4821-42AD-86E9-3AA0456307ED}"/>
          </ac:spMkLst>
        </pc:spChg>
        <pc:spChg chg="add del mod">
          <ac:chgData name="Ude, Audra" userId="S::audra.ude@fortbendisd.com::242ae934-e2ff-4661-ab8c-3360966e26bc" providerId="AD" clId="Web-{E289E787-E584-4345-81E1-B2290917B25D}" dt="2020-07-29T08:54:19.843" v="620"/>
          <ac:spMkLst>
            <pc:docMk/>
            <pc:sldMk cId="3271301021" sldId="283"/>
            <ac:spMk id="14" creationId="{90CE9C4A-8AE4-4908-A9FA-14183CB3994B}"/>
          </ac:spMkLst>
        </pc:spChg>
        <pc:graphicFrameChg chg="add del mod modGraphic">
          <ac:chgData name="Ude, Audra" userId="S::audra.ude@fortbendisd.com::242ae934-e2ff-4661-ab8c-3360966e26bc" providerId="AD" clId="Web-{E289E787-E584-4345-81E1-B2290917B25D}" dt="2020-07-29T08:51:13.733" v="521"/>
          <ac:graphicFrameMkLst>
            <pc:docMk/>
            <pc:sldMk cId="3271301021" sldId="283"/>
            <ac:graphicFrameMk id="5" creationId="{1ED19735-A263-4960-A506-15384EB89837}"/>
          </ac:graphicFrameMkLst>
        </pc:graphicFrameChg>
        <pc:graphicFrameChg chg="add mod modGraphic">
          <ac:chgData name="Ude, Audra" userId="S::audra.ude@fortbendisd.com::242ae934-e2ff-4661-ab8c-3360966e26bc" providerId="AD" clId="Web-{E289E787-E584-4345-81E1-B2290917B25D}" dt="2020-07-29T08:56:37.253" v="744"/>
          <ac:graphicFrameMkLst>
            <pc:docMk/>
            <pc:sldMk cId="3271301021" sldId="283"/>
            <ac:graphicFrameMk id="13" creationId="{90FAD988-BFC2-4CCA-B2A1-AECF93B3C99F}"/>
          </ac:graphicFrameMkLst>
        </pc:graphicFrameChg>
      </pc:sldChg>
      <pc:sldChg chg="add replId">
        <pc:chgData name="Ude, Audra" userId="S::audra.ude@fortbendisd.com::242ae934-e2ff-4661-ab8c-3360966e26bc" providerId="AD" clId="Web-{E289E787-E584-4345-81E1-B2290917B25D}" dt="2020-07-29T09:06:35.782" v="850"/>
        <pc:sldMkLst>
          <pc:docMk/>
          <pc:sldMk cId="3925305309" sldId="284"/>
        </pc:sldMkLst>
      </pc:sldChg>
      <pc:sldChg chg="add replId">
        <pc:chgData name="Ude, Audra" userId="S::audra.ude@fortbendisd.com::242ae934-e2ff-4661-ab8c-3360966e26bc" providerId="AD" clId="Web-{E289E787-E584-4345-81E1-B2290917B25D}" dt="2020-07-29T09:07:04.470" v="851"/>
        <pc:sldMkLst>
          <pc:docMk/>
          <pc:sldMk cId="540281556" sldId="285"/>
        </pc:sldMkLst>
      </pc:sldChg>
      <pc:sldChg chg="add replId">
        <pc:chgData name="Ude, Audra" userId="S::audra.ude@fortbendisd.com::242ae934-e2ff-4661-ab8c-3360966e26bc" providerId="AD" clId="Web-{E289E787-E584-4345-81E1-B2290917B25D}" dt="2020-07-29T09:07:50.205" v="852"/>
        <pc:sldMkLst>
          <pc:docMk/>
          <pc:sldMk cId="2883341057" sldId="286"/>
        </pc:sldMkLst>
      </pc:sldChg>
      <pc:sldChg chg="add replId">
        <pc:chgData name="Ude, Audra" userId="S::audra.ude@fortbendisd.com::242ae934-e2ff-4661-ab8c-3360966e26bc" providerId="AD" clId="Web-{E289E787-E584-4345-81E1-B2290917B25D}" dt="2020-07-29T09:08:04.034" v="853"/>
        <pc:sldMkLst>
          <pc:docMk/>
          <pc:sldMk cId="4167584028"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739E5C3-F9FC-634B-893D-96297DA35765}" type="datetimeFigureOut">
              <a:rPr lang="en-US"/>
              <a:pPr>
                <a:defRPr/>
              </a:pPr>
              <a:t>8/19/2020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3627ACA-B30D-294D-95AB-B675112C1508}" type="slidenum">
              <a:rPr lang="en-US"/>
              <a:pPr>
                <a:defRPr/>
              </a:pPr>
              <a:t>‹#›</a:t>
            </a:fld>
            <a:endParaRPr lang="en-US" dirty="0"/>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13D6727-754C-FF46-B713-EE5289B8A8A0}" type="datetimeFigureOut">
              <a:rPr lang="en-US"/>
              <a:pPr>
                <a:defRPr/>
              </a:pPr>
              <a:t>8/19/2020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DB29971-EAF4-FA4B-B446-D81127EDD584}" type="slidenum">
              <a:rPr lang="en-US"/>
              <a:pPr>
                <a:defRPr/>
              </a:pPr>
              <a:t>‹#›</a:t>
            </a:fld>
            <a:endParaRPr lang="en-US" dirty="0"/>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DfcufPVXzi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2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a:t>
            </a:r>
          </a:p>
          <a:p>
            <a:pPr marL="0" marR="0" lvl="0" indent="0" algn="l" defTabSz="931774" rtl="0" eaLnBrk="1" fontAlgn="base" latinLnBrk="0" hangingPunct="1">
              <a:lnSpc>
                <a:spcPct val="100000"/>
              </a:lnSpc>
              <a:spcBef>
                <a:spcPct val="30000"/>
              </a:spcBef>
              <a:spcAft>
                <a:spcPct val="0"/>
              </a:spcAft>
              <a:buClrTx/>
              <a:buSzTx/>
              <a:buFontTx/>
              <a:buNone/>
              <a:tabLst/>
              <a:defRPr/>
            </a:pPr>
            <a:r>
              <a:rPr lang="en-US" b="1" dirty="0"/>
              <a:t>Say:</a:t>
            </a:r>
            <a:r>
              <a:rPr lang="en-US" b="1" baseline="0" dirty="0"/>
              <a:t>  </a:t>
            </a:r>
            <a:r>
              <a:rPr lang="en-US" dirty="0"/>
              <a:t>Welcome to Schoology</a:t>
            </a:r>
            <a:r>
              <a:rPr lang="en-US" baseline="0" dirty="0"/>
              <a:t> for Parents Intermediate Users.  This is course is designed to help parents navigate the new structure created by FBISD to ensure an easier support for parents as you support your student.   Prerequisites for this course include being able to do the following in Schoology as a parent:</a:t>
            </a:r>
          </a:p>
          <a:p>
            <a:endParaRPr lang="en-US" baseline="0" dirty="0"/>
          </a:p>
          <a:p>
            <a:r>
              <a:rPr lang="en-US" baseline="0" dirty="0"/>
              <a:t>Login with a parent user name and password.  </a:t>
            </a:r>
          </a:p>
          <a:p>
            <a:r>
              <a:rPr lang="en-US" baseline="0" dirty="0"/>
              <a:t>Select a child from the home screen</a:t>
            </a:r>
          </a:p>
          <a:p>
            <a:r>
              <a:rPr lang="en-US" baseline="0" dirty="0"/>
              <a:t>Select a Course for a child</a:t>
            </a:r>
          </a:p>
          <a:p>
            <a:endParaRPr lang="en-US" baseline="0" dirty="0"/>
          </a:p>
          <a:p>
            <a:r>
              <a:rPr lang="en-US" baseline="0" dirty="0"/>
              <a:t>If you are unable to complete any of those tasks, please take the Schoology for Parents (beginners).  This course will flow assuming all participants can do those tasks coming into the session.</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dirty="0"/>
          </a:p>
        </p:txBody>
      </p:sp>
    </p:spTree>
    <p:extLst>
      <p:ext uri="{BB962C8B-B14F-4D97-AF65-F5344CB8AC3E}">
        <p14:creationId xmlns:p14="http://schemas.microsoft.com/office/powerpoint/2010/main" val="59367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3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 </a:t>
            </a: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a:t>
            </a:r>
          </a:p>
          <a:p>
            <a:pPr marL="0" marR="0" lvl="0" indent="0" algn="l" defTabSz="931774" rtl="0" eaLnBrk="1" fontAlgn="base" latinLnBrk="0" hangingPunct="1">
              <a:lnSpc>
                <a:spcPct val="100000"/>
              </a:lnSpc>
              <a:spcBef>
                <a:spcPct val="30000"/>
              </a:spcBef>
              <a:spcAft>
                <a:spcPct val="0"/>
              </a:spcAft>
              <a:buClrTx/>
              <a:buSzTx/>
              <a:buFontTx/>
              <a:buNone/>
              <a:tabLst/>
              <a:defRPr/>
            </a:pPr>
            <a:r>
              <a:rPr lang="en-US" b="1" dirty="0"/>
              <a:t>Say:</a:t>
            </a:r>
            <a:r>
              <a:rPr lang="en-US" b="1" baseline="0" dirty="0"/>
              <a:t>  </a:t>
            </a:r>
            <a:r>
              <a:rPr lang="en-US" dirty="0"/>
              <a:t>K</a:t>
            </a:r>
            <a:r>
              <a:rPr lang="en-US" baseline="0" dirty="0"/>
              <a:t>inder and 1</a:t>
            </a:r>
            <a:r>
              <a:rPr lang="en-US" baseline="30000" dirty="0"/>
              <a:t>st</a:t>
            </a:r>
            <a:r>
              <a:rPr lang="en-US" baseline="0" dirty="0"/>
              <a:t> grade will be organized differently from other grade levels.  Kinder and 1</a:t>
            </a:r>
            <a:r>
              <a:rPr lang="en-US" baseline="30000" dirty="0"/>
              <a:t>st</a:t>
            </a:r>
            <a:r>
              <a:rPr lang="en-US" baseline="0" dirty="0"/>
              <a:t> grade are organized by Homeroom and split into each content area. Each subject area </a:t>
            </a:r>
            <a:r>
              <a:rPr lang="en-US" dirty="0"/>
              <a:t>folders inform students and parents about course name, structure, online learning sessions, and course requirements.</a:t>
            </a:r>
            <a:r>
              <a:rPr lang="en-US" baseline="0" dirty="0"/>
              <a:t>  Contained within each subject area are three additional folders: Class Information, Class Resources and Parent Folder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The black folder, Information and Resources, contains parent resources information that include a welcome letter, expectation and other information provided by the teacher for you, the parent.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10</a:t>
            </a:fld>
            <a:endParaRPr lang="en-US" dirty="0"/>
          </a:p>
        </p:txBody>
      </p:sp>
    </p:spTree>
    <p:extLst>
      <p:ext uri="{BB962C8B-B14F-4D97-AF65-F5344CB8AC3E}">
        <p14:creationId xmlns:p14="http://schemas.microsoft.com/office/powerpoint/2010/main" val="213867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5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a:t>
            </a:r>
            <a:endParaRPr lang="en-US" b="1" baseline="0" dirty="0"/>
          </a:p>
          <a:p>
            <a:r>
              <a:rPr lang="en-US" b="1" baseline="0" dirty="0"/>
              <a:t>Say: </a:t>
            </a:r>
            <a:r>
              <a:rPr lang="en-US" dirty="0"/>
              <a:t>Each</a:t>
            </a:r>
            <a:r>
              <a:rPr lang="en-US" baseline="0" dirty="0"/>
              <a:t> grade level is structured the same.  There are four categories that we will provide a short overview:</a:t>
            </a:r>
          </a:p>
          <a:p>
            <a:endParaRPr lang="en-US" baseline="0" dirty="0"/>
          </a:p>
          <a:p>
            <a:r>
              <a:rPr lang="en-US" baseline="0" dirty="0"/>
              <a:t>Each grade level will begin with a welcome message from the teacher to the parents and students.  </a:t>
            </a:r>
          </a:p>
          <a:p>
            <a:r>
              <a:rPr lang="en-US" baseline="0" dirty="0"/>
              <a:t>Class information (blue folder) informs students and parents about teacher contact information, class policies and norms, online meeting and how to access general information.  </a:t>
            </a:r>
          </a:p>
          <a:p>
            <a:endParaRPr lang="en-US" baseline="0" dirty="0"/>
          </a:p>
          <a:p>
            <a:r>
              <a:rPr lang="en-US" baseline="0" dirty="0"/>
              <a:t>The Class Resources folder (pink folder) contains general information that students may need throughout the year.  </a:t>
            </a:r>
          </a:p>
          <a:p>
            <a:endParaRPr lang="en-US" baseline="0" dirty="0"/>
          </a:p>
          <a:p>
            <a:r>
              <a:rPr lang="en-US" baseline="0" dirty="0"/>
              <a:t>The Parent Folder (purple folder) informs parents about procedures for contacting the teacher and methods the teacher will use to keep students and parents updated throughout the year.  Course Content folder is where instructional material will be </a:t>
            </a:r>
          </a:p>
          <a:p>
            <a:r>
              <a:rPr lang="en-US" baseline="0" dirty="0"/>
              <a:t>found for students and parents.  An example of the layout is provided</a:t>
            </a:r>
          </a:p>
          <a:p>
            <a:endParaRPr lang="en-US" baseline="0" dirty="0"/>
          </a:p>
          <a:p>
            <a:r>
              <a:rPr lang="en-US" baseline="0" dirty="0"/>
              <a:t>We realize there maybe a few additional click for our younger students, but it is part of the Technology TEKS.</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11</a:t>
            </a:fld>
            <a:endParaRPr lang="en-US" dirty="0"/>
          </a:p>
        </p:txBody>
      </p:sp>
    </p:spTree>
    <p:extLst>
      <p:ext uri="{BB962C8B-B14F-4D97-AF65-F5344CB8AC3E}">
        <p14:creationId xmlns:p14="http://schemas.microsoft.com/office/powerpoint/2010/main" val="404431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7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a:t>
            </a:r>
            <a:endParaRPr lang="en-US" b="1" dirty="0"/>
          </a:p>
          <a:p>
            <a:r>
              <a:rPr lang="en-US" b="1" dirty="0"/>
              <a:t>Say: </a:t>
            </a:r>
            <a:r>
              <a:rPr lang="en-US" dirty="0"/>
              <a:t>Grade</a:t>
            </a:r>
            <a:r>
              <a:rPr lang="en-US" baseline="0" dirty="0"/>
              <a:t> levels 6-12 are all structured in the same method.  A 6</a:t>
            </a:r>
            <a:r>
              <a:rPr lang="en-US" baseline="30000" dirty="0"/>
              <a:t>th</a:t>
            </a:r>
            <a:r>
              <a:rPr lang="en-US" baseline="0" dirty="0"/>
              <a:t> grade folder is structured identically to an 11th grade folder.  We will take a look at what each folder.  </a:t>
            </a:r>
          </a:p>
          <a:p>
            <a:endParaRPr lang="en-US" baseline="0" dirty="0"/>
          </a:p>
          <a:p>
            <a:r>
              <a:rPr lang="en-US" baseline="0" dirty="0"/>
              <a:t>The Welcome:  The teacher will create a short welcome message for students as they begin the school year, so students will have an opportunity for students to know a little bit about him/ her.  </a:t>
            </a:r>
          </a:p>
          <a:p>
            <a:endParaRPr lang="en-US" baseline="0" dirty="0"/>
          </a:p>
          <a:p>
            <a:r>
              <a:rPr lang="en-US" baseline="0" dirty="0"/>
              <a:t>Course Content Instruction folder will contain synchronous (live instruction) and asynchronous instruction (at your own pace), links to online resources, uploaded instructional files and assessments.   The Course Content is divided into grading periods.  The grading periods will only show up to the current one.  You will not be able to see Grading Period 3 during Grading Period 1.  Each grading period contains Units, Concepts and Learning Experiences.  Individual teachers may include additional learning resources.</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12</a:t>
            </a:fld>
            <a:endParaRPr lang="en-US" dirty="0"/>
          </a:p>
        </p:txBody>
      </p:sp>
    </p:spTree>
    <p:extLst>
      <p:ext uri="{BB962C8B-B14F-4D97-AF65-F5344CB8AC3E}">
        <p14:creationId xmlns:p14="http://schemas.microsoft.com/office/powerpoint/2010/main" val="337493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15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a:t>
            </a:r>
          </a:p>
          <a:p>
            <a:pPr marL="0" marR="0" lvl="0" indent="0" algn="l" defTabSz="931774" rtl="0" eaLnBrk="1" fontAlgn="base" latinLnBrk="0" hangingPunct="1">
              <a:lnSpc>
                <a:spcPct val="100000"/>
              </a:lnSpc>
              <a:spcBef>
                <a:spcPct val="30000"/>
              </a:spcBef>
              <a:spcAft>
                <a:spcPct val="0"/>
              </a:spcAft>
              <a:buClrTx/>
              <a:buSzTx/>
              <a:buFontTx/>
              <a:buNone/>
              <a:tabLst/>
              <a:defRPr/>
            </a:pPr>
            <a:r>
              <a:rPr lang="en-US" b="1" dirty="0"/>
              <a:t>Say:  </a:t>
            </a:r>
            <a:r>
              <a:rPr lang="en-US" dirty="0"/>
              <a:t>The</a:t>
            </a:r>
            <a:r>
              <a:rPr lang="en-US" baseline="0" dirty="0"/>
              <a:t> remaining two folders available are Course Information folder and the Parent folder. The Course Information folder (green folder) </a:t>
            </a:r>
            <a:r>
              <a:rPr lang="en-US" dirty="0"/>
              <a:t>informs students and parents about course name, structure, online learning sessions and course Requirements.   It contains resources to meet the diverse needs of learners in the class (e.g. alternate schedules, accommodations, modifications of content, etc.). It also contains supports for course-related online tools and login information. </a:t>
            </a:r>
          </a:p>
          <a:p>
            <a:endParaRPr lang="en-US" dirty="0"/>
          </a:p>
          <a:p>
            <a:r>
              <a:rPr lang="en-US" dirty="0"/>
              <a:t>The Parent Resources folder (purple)</a:t>
            </a:r>
            <a:r>
              <a:rPr lang="en-US" baseline="0" dirty="0"/>
              <a:t> informs parents of procedures for communicating with teachers (teacher contact information) and methods the teacher will use to keep students and parents updated throughout the year such as newsletters, announcements, etc.</a:t>
            </a:r>
          </a:p>
          <a:p>
            <a:endParaRPr lang="en-US" baseline="0" dirty="0"/>
          </a:p>
          <a:p>
            <a:r>
              <a:rPr lang="en-US" baseline="0" dirty="0"/>
              <a:t>Now that we have seen all levels, I will demonstrate and provide time for you to get comfortable viewing your child’s information.  We will take 5 minutes from the conclusion of my demonstration.</a:t>
            </a:r>
          </a:p>
          <a:p>
            <a:endParaRPr lang="en-US" baseline="0" dirty="0"/>
          </a:p>
          <a:p>
            <a:r>
              <a:rPr lang="en-US" baseline="0" dirty="0"/>
              <a:t>Monitor the Chat for questions.</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13</a:t>
            </a:fld>
            <a:endParaRPr lang="en-US" dirty="0"/>
          </a:p>
        </p:txBody>
      </p:sp>
    </p:spTree>
    <p:extLst>
      <p:ext uri="{BB962C8B-B14F-4D97-AF65-F5344CB8AC3E}">
        <p14:creationId xmlns:p14="http://schemas.microsoft.com/office/powerpoint/2010/main" val="375219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3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 </a:t>
            </a: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a:t>
            </a: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Say:  </a:t>
            </a:r>
            <a:r>
              <a:rPr lang="en-US" dirty="0"/>
              <a:t>The</a:t>
            </a:r>
            <a:r>
              <a:rPr lang="en-US" baseline="0" dirty="0"/>
              <a:t> outclass folders are structures similarly to grades 2-5.  Like grade 2-5, the Class Content folder contains instructional material, online resources, assessments and uploaded instructional files.  However, if grades aren’t taken, there will not be a folder for the area.  For instance, students receiving resource math or reading will not have separate folder.  The </a:t>
            </a:r>
            <a:r>
              <a:rPr lang="en-US" baseline="0" dirty="0" err="1"/>
              <a:t>SpEd</a:t>
            </a:r>
            <a:r>
              <a:rPr lang="en-US" baseline="0" dirty="0"/>
              <a:t> teacher will include information in the ELA and/ or math folder of the teacher of record.</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14</a:t>
            </a:fld>
            <a:endParaRPr lang="en-US" dirty="0"/>
          </a:p>
        </p:txBody>
      </p:sp>
    </p:spTree>
    <p:extLst>
      <p:ext uri="{BB962C8B-B14F-4D97-AF65-F5344CB8AC3E}">
        <p14:creationId xmlns:p14="http://schemas.microsoft.com/office/powerpoint/2010/main" val="414194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Time: </a:t>
            </a:r>
            <a:r>
              <a:rPr lang="en-US" b="0" dirty="0"/>
              <a:t>4</a:t>
            </a:r>
            <a:r>
              <a:rPr lang="en-US" dirty="0"/>
              <a:t> minutes</a:t>
            </a:r>
            <a:endParaRPr lang="en-US" b="1" dirty="0"/>
          </a:p>
          <a:p>
            <a:pPr defTabSz="931774">
              <a:defRPr/>
            </a:pPr>
            <a:r>
              <a:rPr lang="en-US" b="1" dirty="0"/>
              <a:t>Materials: </a:t>
            </a:r>
            <a:endParaRPr lang="en-US" b="0" dirty="0">
              <a:cs typeface="Calibri"/>
            </a:endParaRPr>
          </a:p>
          <a:p>
            <a:pPr defTabSz="931774">
              <a:defRPr/>
            </a:pPr>
            <a:r>
              <a:rPr lang="en-US" b="1" dirty="0"/>
              <a:t>Strategy:</a:t>
            </a:r>
          </a:p>
          <a:p>
            <a:pPr defTabSz="931774">
              <a:defRPr/>
            </a:pPr>
            <a:r>
              <a:rPr lang="en-US" b="1" dirty="0"/>
              <a:t>Presenter Notes:</a:t>
            </a:r>
          </a:p>
          <a:p>
            <a:pPr defTabSz="931774">
              <a:defRPr/>
            </a:pPr>
            <a:endParaRPr lang="en-US" b="1" dirty="0"/>
          </a:p>
          <a:p>
            <a:pPr defTabSz="931774">
              <a:defRPr/>
            </a:pPr>
            <a:r>
              <a:rPr lang="en-US" b="1" dirty="0"/>
              <a:t>Say: </a:t>
            </a:r>
            <a:r>
              <a:rPr lang="en-US" dirty="0"/>
              <a:t>Schoology can also be accessed </a:t>
            </a:r>
            <a:r>
              <a:rPr lang="en-US" b="0" dirty="0"/>
              <a:t>through</a:t>
            </a:r>
            <a:r>
              <a:rPr lang="en-US" b="0" baseline="0" dirty="0"/>
              <a:t> the mobile app. It only takes a few minutes to download the app and set up our account.</a:t>
            </a:r>
            <a:r>
              <a:rPr lang="en-US" dirty="0"/>
              <a:t> However, you must have already set up your Schoology account using a web browser in</a:t>
            </a:r>
            <a:r>
              <a:rPr lang="en-US" baseline="0" dirty="0"/>
              <a:t> order for the app to login to your existing account.</a:t>
            </a:r>
            <a:endParaRPr lang="en-US" b="0" baseline="0" dirty="0">
              <a:cs typeface="Calibri"/>
            </a:endParaRPr>
          </a:p>
          <a:p>
            <a:pPr defTabSz="931774">
              <a:defRPr/>
            </a:pPr>
            <a:endParaRPr lang="en-US" b="0" baseline="0" dirty="0"/>
          </a:p>
          <a:p>
            <a:pPr marL="228600" indent="-228600" defTabSz="931774">
              <a:buAutoNum type="arabicPeriod"/>
              <a:defRPr/>
            </a:pPr>
            <a:r>
              <a:rPr lang="en-US" b="0" baseline="0" dirty="0"/>
              <a:t>First, go to the App store or Google Play on your mobile device and search Schoology. Then download the app.</a:t>
            </a:r>
          </a:p>
          <a:p>
            <a:pPr marL="228600" indent="-228600" defTabSz="931774">
              <a:buAutoNum type="arabicPeriod"/>
              <a:defRPr/>
            </a:pPr>
            <a:r>
              <a:rPr lang="en-US" b="0" baseline="0" dirty="0"/>
              <a:t>Launch the app and you will see a screen asking you to select a school or district.</a:t>
            </a:r>
          </a:p>
          <a:p>
            <a:pPr marL="228600" indent="-228600" defTabSz="931774">
              <a:buAutoNum type="arabicPeriod"/>
              <a:defRPr/>
            </a:pPr>
            <a:r>
              <a:rPr lang="en-US" dirty="0"/>
              <a:t>Click on the Blue continue button.</a:t>
            </a:r>
            <a:endParaRPr lang="en-US" b="0" baseline="0" dirty="0">
              <a:cs typeface="Calibri"/>
            </a:endParaRPr>
          </a:p>
          <a:p>
            <a:pPr marL="228600" indent="-228600" defTabSz="931774">
              <a:buAutoNum type="arabicPeriod"/>
              <a:defRPr/>
            </a:pPr>
            <a:r>
              <a:rPr lang="en-US" b="0" baseline="0" dirty="0"/>
              <a:t>Input the email address you currently use to log in to Skyward as well as the password and then click “Log In”.</a:t>
            </a:r>
          </a:p>
          <a:p>
            <a:pPr marL="228600" indent="-228600" defTabSz="931774">
              <a:buAutoNum type="arabicPeriod"/>
              <a:defRPr/>
            </a:pPr>
            <a:endParaRPr lang="en-US" b="0" baseline="0" dirty="0"/>
          </a:p>
          <a:p>
            <a:pPr marL="0" indent="0" defTabSz="931774">
              <a:buNone/>
              <a:defRPr/>
            </a:pPr>
            <a:r>
              <a:rPr lang="en-US" b="0" baseline="0" dirty="0"/>
              <a:t>Here is a brief video created by an FBISD teacher demonstrating how to download the app using an Android phone: </a:t>
            </a:r>
          </a:p>
          <a:p>
            <a:pPr marL="0" indent="0" defTabSz="931774">
              <a:buNone/>
              <a:defRPr/>
            </a:pPr>
            <a:r>
              <a:rPr lang="en-US" b="0" baseline="0" dirty="0"/>
              <a:t>https://youtu.be/jiH-CVIz4WA (English)</a:t>
            </a:r>
          </a:p>
          <a:p>
            <a:pPr marL="0" indent="0" defTabSz="931774">
              <a:buNone/>
              <a:defRPr/>
            </a:pPr>
            <a:r>
              <a:rPr lang="en-US" sz="1200" b="0" i="0" u="none" strike="noStrike" kern="1200" dirty="0">
                <a:solidFill>
                  <a:schemeClr val="tx1"/>
                </a:solidFill>
                <a:effectLst/>
                <a:latin typeface="+mn-lt"/>
                <a:ea typeface="+mn-ea"/>
                <a:cs typeface="+mn-cs"/>
                <a:hlinkClick r:id="rId3"/>
              </a:rPr>
              <a:t>https://youtu.be/DfcufPVXziw</a:t>
            </a:r>
            <a:r>
              <a:rPr lang="en-US" sz="1200" b="0" i="0" u="none" strike="noStrike" kern="1200" dirty="0">
                <a:solidFill>
                  <a:schemeClr val="tx1"/>
                </a:solidFill>
                <a:effectLst/>
                <a:latin typeface="+mn-lt"/>
                <a:ea typeface="+mn-ea"/>
                <a:cs typeface="+mn-cs"/>
              </a:rPr>
              <a:t> (Spanish)</a:t>
            </a:r>
            <a:endParaRPr lang="en-US" b="0" baseline="0" dirty="0"/>
          </a:p>
          <a:p>
            <a:pPr marL="228600" indent="-228600" defTabSz="931774">
              <a:buAutoNum type="arabicPeriod"/>
              <a:defRPr/>
            </a:pPr>
            <a:endParaRPr lang="en-US" b="0" baseline="0" dirty="0"/>
          </a:p>
          <a:p>
            <a:pPr marL="228600" indent="-228600" defTabSz="931774">
              <a:buAutoNum type="arabicPeriod"/>
              <a:defRP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15</a:t>
            </a:fld>
            <a:endParaRPr lang="en-US"/>
          </a:p>
        </p:txBody>
      </p:sp>
    </p:spTree>
    <p:extLst>
      <p:ext uri="{BB962C8B-B14F-4D97-AF65-F5344CB8AC3E}">
        <p14:creationId xmlns:p14="http://schemas.microsoft.com/office/powerpoint/2010/main" val="3619892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Time: </a:t>
            </a:r>
            <a:r>
              <a:rPr lang="en-US"/>
              <a:t>1 minute</a:t>
            </a:r>
            <a:endParaRPr lang="en-US" b="1"/>
          </a:p>
          <a:p>
            <a:pPr defTabSz="931774">
              <a:defRPr/>
            </a:pPr>
            <a:r>
              <a:rPr lang="en-US" b="1"/>
              <a:t>Materials: </a:t>
            </a:r>
          </a:p>
          <a:p>
            <a:pPr defTabSz="931774">
              <a:defRPr/>
            </a:pPr>
            <a:r>
              <a:rPr lang="en-US" b="1"/>
              <a:t>Strategy:</a:t>
            </a:r>
            <a:endParaRPr lang="en-US" b="1">
              <a:cs typeface="Calibri"/>
            </a:endParaRPr>
          </a:p>
          <a:p>
            <a:pPr defTabSz="931774">
              <a:defRPr/>
            </a:pPr>
            <a:r>
              <a:rPr lang="en-US" b="1"/>
              <a:t>Presenter Notes: </a:t>
            </a:r>
          </a:p>
          <a:p>
            <a:pPr defTabSz="931774">
              <a:defRPr/>
            </a:pPr>
            <a:endParaRPr lang="en-US" b="1"/>
          </a:p>
          <a:p>
            <a:pPr defTabSz="931774">
              <a:defRPr/>
            </a:pPr>
            <a:r>
              <a:rPr lang="en-US" b="0">
                <a:cs typeface="Calibri"/>
              </a:rPr>
              <a:t>Share information on slide</a:t>
            </a:r>
            <a:r>
              <a:rPr lang="en-US" b="0" baseline="0">
                <a:cs typeface="Calibri"/>
              </a:rPr>
              <a:t> and explain they can visit the website for support options for Schoology and other online learning platforms being used by FBISD teachers.</a:t>
            </a:r>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16</a:t>
            </a:fld>
            <a:endParaRPr lang="en-US"/>
          </a:p>
        </p:txBody>
      </p:sp>
    </p:spTree>
    <p:extLst>
      <p:ext uri="{BB962C8B-B14F-4D97-AF65-F5344CB8AC3E}">
        <p14:creationId xmlns:p14="http://schemas.microsoft.com/office/powerpoint/2010/main" val="3869975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Time:  2 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p>
          <a:p>
            <a:endParaRPr lang="en-US" sz="1200" b="1" i="0" u="none" strike="noStrike" kern="1200" dirty="0">
              <a:solidFill>
                <a:schemeClr val="tx1"/>
              </a:solidFill>
              <a:effectLst/>
              <a:latin typeface="+mn-lt"/>
              <a:cs typeface="Calibri"/>
            </a:endParaRPr>
          </a:p>
          <a:p>
            <a:r>
              <a:rPr lang="en-US" sz="1200" b="1" i="0" u="none" strike="noStrike" kern="1200" dirty="0">
                <a:solidFill>
                  <a:schemeClr val="tx1"/>
                </a:solidFill>
                <a:effectLst/>
                <a:latin typeface="+mn-lt"/>
                <a:ea typeface="+mn-ea"/>
                <a:cs typeface="+mn-cs"/>
              </a:rPr>
              <a:t>Say:</a:t>
            </a:r>
            <a:r>
              <a:rPr lang="en-US" b="1" dirty="0"/>
              <a:t> </a:t>
            </a:r>
            <a:r>
              <a:rPr lang="en-US" sz="120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Now that we’ve concluded the session, I’d like to revisit our emoji’s from the beginning, I’d like to see if any your </a:t>
            </a:r>
            <a:r>
              <a:rPr lang="en-US" sz="1200" b="0" i="0" u="none" strike="noStrike" kern="1200" baseline="0" dirty="0" smtClean="0">
                <a:solidFill>
                  <a:schemeClr val="tx1"/>
                </a:solidFill>
                <a:effectLst/>
                <a:latin typeface="+mn-lt"/>
                <a:ea typeface="+mn-ea"/>
                <a:cs typeface="+mn-cs"/>
              </a:rPr>
              <a:t>feelings have </a:t>
            </a:r>
            <a:r>
              <a:rPr lang="en-US" sz="1200" b="0" i="0" u="none" strike="noStrike" kern="1200" baseline="0" dirty="0">
                <a:solidFill>
                  <a:schemeClr val="tx1"/>
                </a:solidFill>
                <a:effectLst/>
                <a:latin typeface="+mn-lt"/>
                <a:ea typeface="+mn-ea"/>
                <a:cs typeface="+mn-cs"/>
              </a:rPr>
              <a:t>shifted </a:t>
            </a:r>
            <a:r>
              <a:rPr lang="en-US" sz="1200" b="0" i="0" u="none" strike="noStrike" kern="1200" baseline="0" dirty="0" smtClean="0">
                <a:solidFill>
                  <a:schemeClr val="tx1"/>
                </a:solidFill>
                <a:effectLst/>
                <a:latin typeface="+mn-lt"/>
                <a:ea typeface="+mn-ea"/>
                <a:cs typeface="+mn-cs"/>
              </a:rPr>
              <a:t>about using Schoology. </a:t>
            </a:r>
            <a:r>
              <a:rPr lang="en-US" sz="1200" b="0" i="0" u="none" strike="noStrike" kern="1200" baseline="0" dirty="0">
                <a:solidFill>
                  <a:schemeClr val="tx1"/>
                </a:solidFill>
                <a:effectLst/>
                <a:latin typeface="+mn-lt"/>
                <a:ea typeface="+mn-ea"/>
                <a:cs typeface="+mn-cs"/>
              </a:rPr>
              <a:t>Do you feel more comfortable and </a:t>
            </a:r>
            <a:r>
              <a:rPr lang="en-US" sz="1200" b="0" i="0" u="none" strike="noStrike" kern="1200" baseline="0" dirty="0" smtClean="0">
                <a:solidFill>
                  <a:schemeClr val="tx1"/>
                </a:solidFill>
                <a:effectLst/>
                <a:latin typeface="+mn-lt"/>
                <a:ea typeface="+mn-ea"/>
                <a:cs typeface="+mn-cs"/>
              </a:rPr>
              <a:t>excited? Are you still </a:t>
            </a:r>
            <a:r>
              <a:rPr lang="en-US" sz="1200" b="0" i="0" u="none" strike="noStrike" kern="1200" baseline="0" dirty="0">
                <a:solidFill>
                  <a:schemeClr val="tx1"/>
                </a:solidFill>
                <a:effectLst/>
                <a:latin typeface="+mn-lt"/>
                <a:ea typeface="+mn-ea"/>
                <a:cs typeface="+mn-cs"/>
              </a:rPr>
              <a:t>unsure or are you </a:t>
            </a:r>
            <a:r>
              <a:rPr lang="en-US" sz="1200" b="0" i="0" u="none" strike="noStrike" kern="1200" baseline="0" dirty="0" smtClean="0">
                <a:solidFill>
                  <a:schemeClr val="tx1"/>
                </a:solidFill>
                <a:effectLst/>
                <a:latin typeface="+mn-lt"/>
                <a:ea typeface="+mn-ea"/>
                <a:cs typeface="+mn-cs"/>
              </a:rPr>
              <a:t>concerned? </a:t>
            </a:r>
            <a:r>
              <a:rPr lang="en-US" sz="1200" b="0" i="0" u="none" strike="noStrike" kern="1200" baseline="0" dirty="0">
                <a:solidFill>
                  <a:schemeClr val="tx1"/>
                </a:solidFill>
                <a:effectLst/>
                <a:latin typeface="+mn-lt"/>
                <a:ea typeface="+mn-ea"/>
                <a:cs typeface="+mn-cs"/>
              </a:rPr>
              <a:t>Please take a moment to indicate which one represents you the most now. Just simply type in the number in the chat box.</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 if there is a change from the second slide mention it.</a:t>
            </a:r>
            <a:r>
              <a:rPr lang="en-US" dirty="0"/>
              <a:t> </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17</a:t>
            </a:fld>
            <a:endParaRPr lang="en-US"/>
          </a:p>
        </p:txBody>
      </p:sp>
    </p:spTree>
    <p:extLst>
      <p:ext uri="{BB962C8B-B14F-4D97-AF65-F5344CB8AC3E}">
        <p14:creationId xmlns:p14="http://schemas.microsoft.com/office/powerpoint/2010/main" val="274450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a:t>
            </a:r>
            <a:r>
              <a:rPr lang="en-US" b="1" baseline="0" dirty="0" smtClean="0"/>
              <a:t> min</a:t>
            </a:r>
          </a:p>
          <a:p>
            <a:endParaRPr lang="en-US" b="1" dirty="0" smtClean="0"/>
          </a:p>
          <a:p>
            <a:r>
              <a:rPr lang="en-US" b="1" dirty="0" smtClean="0"/>
              <a:t>Say</a:t>
            </a:r>
            <a:r>
              <a:rPr lang="en-US" b="1" dirty="0"/>
              <a:t>: </a:t>
            </a:r>
            <a:r>
              <a:rPr lang="en-US" dirty="0"/>
              <a:t>This brings us to the end of the training. I hope you have a better understanding of how to use </a:t>
            </a:r>
            <a:r>
              <a:rPr lang="en-US" dirty="0" err="1"/>
              <a:t>Skyward’s</a:t>
            </a:r>
            <a:r>
              <a:rPr lang="en-US" dirty="0"/>
              <a:t> Family Access as a communication tool.  If there are any questions, please unmute to ask now or you may type the question in the chat now.</a:t>
            </a:r>
          </a:p>
          <a:p>
            <a:endParaRPr lang="en-US" dirty="0"/>
          </a:p>
          <a:p>
            <a:r>
              <a:rPr lang="en-US" dirty="0"/>
              <a:t>When done, thank everyone for coming.</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18</a:t>
            </a:fld>
            <a:endParaRPr lang="en-US" dirty="0"/>
          </a:p>
        </p:txBody>
      </p:sp>
    </p:spTree>
    <p:extLst>
      <p:ext uri="{BB962C8B-B14F-4D97-AF65-F5344CB8AC3E}">
        <p14:creationId xmlns:p14="http://schemas.microsoft.com/office/powerpoint/2010/main" val="49673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2 min</a:t>
            </a:r>
            <a:r>
              <a:rPr lang="en-US"/>
              <a:t> </a:t>
            </a:r>
          </a:p>
          <a:p>
            <a:endParaRPr lang="en-US"/>
          </a:p>
          <a:p>
            <a:r>
              <a:rPr lang="en-US" b="1"/>
              <a:t>Presenter:</a:t>
            </a:r>
            <a:endParaRPr lang="en-US"/>
          </a:p>
          <a:p>
            <a:r>
              <a:rPr lang="en-US" i="1">
                <a:cs typeface="Calibri"/>
              </a:rPr>
              <a:t>Please customize this slide, feel free to add more contact person or minimize contact person if there will only be one contact on your campus. </a:t>
            </a:r>
            <a:endParaRPr lang="en-US">
              <a:cs typeface="Calibri"/>
            </a:endParaRPr>
          </a:p>
          <a:p>
            <a:endParaRPr lang="en-US"/>
          </a:p>
          <a:p>
            <a:r>
              <a:rPr lang="en-US"/>
              <a:t>Introduce yourself, the campus name and contacts for parents to call in case of questions.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a:t>
            </a:fld>
            <a:endParaRPr lang="en-US"/>
          </a:p>
        </p:txBody>
      </p:sp>
    </p:spTree>
    <p:extLst>
      <p:ext uri="{BB962C8B-B14F-4D97-AF65-F5344CB8AC3E}">
        <p14:creationId xmlns:p14="http://schemas.microsoft.com/office/powerpoint/2010/main" val="299122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Time:  </a:t>
            </a:r>
            <a:r>
              <a:rPr lang="en-US" b="1" dirty="0"/>
              <a:t>3 </a:t>
            </a:r>
            <a:r>
              <a:rPr lang="en-US" sz="1200" b="1" i="0" u="none" strike="noStrike" kern="1200" dirty="0">
                <a:solidFill>
                  <a:schemeClr val="tx1"/>
                </a:solidFill>
                <a:effectLst/>
                <a:latin typeface="+mn-lt"/>
                <a:ea typeface="+mn-ea"/>
                <a:cs typeface="+mn-cs"/>
              </a:rPr>
              <a:t>min</a:t>
            </a:r>
            <a:r>
              <a:rPr lang="en-US" sz="1200" b="0" i="0" u="none" strike="noStrike"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Materials:</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Strategy:</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rtl="0" fontAlgn="base"/>
            <a:r>
              <a:rPr lang="en-US" sz="1200" b="1" i="0" u="none" strike="noStrike" kern="1200" dirty="0">
                <a:solidFill>
                  <a:schemeClr val="tx1"/>
                </a:solidFill>
                <a:effectLst/>
                <a:latin typeface="+mn-lt"/>
                <a:ea typeface="+mn-ea"/>
                <a:cs typeface="+mn-cs"/>
              </a:rPr>
              <a:t>Presenter:</a:t>
            </a:r>
            <a:endParaRPr lang="en-US" sz="1200" b="1" i="0" u="none" strike="noStrike" kern="1200" dirty="0">
              <a:solidFill>
                <a:schemeClr val="tx1"/>
              </a:solidFill>
              <a:effectLst/>
              <a:latin typeface="+mn-lt"/>
              <a:cs typeface="Calibri"/>
            </a:endParaRPr>
          </a:p>
          <a:p>
            <a:pPr rtl="0" fontAlgn="base"/>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Say:</a:t>
            </a:r>
            <a:r>
              <a:rPr lang="en-US" b="1" dirty="0"/>
              <a:t> </a:t>
            </a:r>
            <a:r>
              <a:rPr lang="en-US" sz="1200" i="0"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Before we jump into all the learning for today, I’d like to take a quick poll and just get a temperature check on how everyone is feeling about </a:t>
            </a:r>
            <a:r>
              <a:rPr lang="en-US" sz="1200" b="0" i="0" u="none" strike="noStrike" kern="1200" baseline="0" dirty="0" smtClean="0">
                <a:solidFill>
                  <a:schemeClr val="tx1"/>
                </a:solidFill>
                <a:effectLst/>
                <a:latin typeface="+mn-lt"/>
                <a:ea typeface="+mn-ea"/>
                <a:cs typeface="+mn-cs"/>
              </a:rPr>
              <a:t>using Schoology? </a:t>
            </a:r>
            <a:r>
              <a:rPr lang="en-US" sz="1200" b="0" i="0" u="none" strike="noStrike" kern="1200" baseline="0" dirty="0">
                <a:solidFill>
                  <a:schemeClr val="tx1"/>
                </a:solidFill>
                <a:effectLst/>
                <a:latin typeface="+mn-lt"/>
                <a:ea typeface="+mn-ea"/>
                <a:cs typeface="+mn-cs"/>
              </a:rPr>
              <a:t>Please take a moment to look at these emoji's, which one represents you the most. Just simply type in the number in the chat box.</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Do: </a:t>
            </a:r>
            <a:r>
              <a:rPr lang="en-US" sz="1200" b="0" i="0" u="none" strike="noStrike" kern="1200" baseline="0" dirty="0">
                <a:solidFill>
                  <a:schemeClr val="tx1"/>
                </a:solidFill>
                <a:effectLst/>
                <a:latin typeface="+mn-lt"/>
                <a:ea typeface="+mn-ea"/>
                <a:cs typeface="+mn-cs"/>
              </a:rPr>
              <a:t>Presenter is to monitor the chat to get a sense of how parents are feeling</a:t>
            </a:r>
            <a:r>
              <a:rPr lang="en-US" dirty="0"/>
              <a:t> </a:t>
            </a:r>
            <a:endParaRPr lang="en-US" sz="1200" b="0" i="0" u="none" strike="noStrike" kern="1200" baseline="0" dirty="0">
              <a:solidFill>
                <a:schemeClr val="tx1"/>
              </a:solidFill>
              <a:effectLst/>
              <a:latin typeface="+mn-lt"/>
              <a:cs typeface="Calibri"/>
            </a:endParaRPr>
          </a:p>
          <a:p>
            <a:pPr rtl="0" fontAlgn="base"/>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Say: </a:t>
            </a:r>
            <a:r>
              <a:rPr lang="en-US" sz="1200" b="0" i="0" u="none" strike="noStrike" kern="1200" baseline="0" dirty="0">
                <a:solidFill>
                  <a:schemeClr val="tx1"/>
                </a:solidFill>
                <a:effectLst/>
                <a:latin typeface="+mn-lt"/>
                <a:ea typeface="+mn-ea"/>
                <a:cs typeface="+mn-cs"/>
              </a:rPr>
              <a:t>(Make a comment about what the majority of parents are feeling and validate their emotions especially if they are feeling concerned) We are hoping that by end of this session and any other parent session you participate in that we start to shift your mind to the excited Emoji. We know change is hard but rest assured FBISD is going above and beyond to ensure student received quality instruction.</a:t>
            </a:r>
            <a:r>
              <a:rPr lang="en-US" dirty="0"/>
              <a:t> </a:t>
            </a:r>
            <a:r>
              <a:rPr lang="en-US" sz="1200" b="0" i="0" u="none" strike="noStrike" kern="1200" baseline="0" dirty="0">
                <a:solidFill>
                  <a:schemeClr val="tx1"/>
                </a:solidFill>
                <a:effectLst/>
                <a:latin typeface="+mn-lt"/>
                <a:ea typeface="+mn-ea"/>
                <a:cs typeface="+mn-cs"/>
              </a:rPr>
              <a:t> And with that lets, look at our session goals.</a:t>
            </a:r>
            <a:r>
              <a:rPr lang="en-US" dirty="0"/>
              <a:t> </a:t>
            </a:r>
            <a:endParaRPr lang="en-US" sz="1200" b="1"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a:t>
            </a:fld>
            <a:endParaRPr lang="en-US"/>
          </a:p>
        </p:txBody>
      </p:sp>
    </p:spTree>
    <p:extLst>
      <p:ext uri="{BB962C8B-B14F-4D97-AF65-F5344CB8AC3E}">
        <p14:creationId xmlns:p14="http://schemas.microsoft.com/office/powerpoint/2010/main" val="67618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5575" y="635000"/>
            <a:ext cx="4181475" cy="3136900"/>
          </a:xfrm>
        </p:spPr>
      </p:sp>
      <p:sp>
        <p:nvSpPr>
          <p:cNvPr id="3" name="Notes Placeholder 2"/>
          <p:cNvSpPr>
            <a:spLocks noGrp="1"/>
          </p:cNvSpPr>
          <p:nvPr>
            <p:ph type="body" idx="1"/>
          </p:nvPr>
        </p:nvSpPr>
        <p:spPr/>
        <p:txBody>
          <a:bodyPr/>
          <a:lstStyle/>
          <a:p>
            <a:pPr defTabSz="931774">
              <a:defRPr/>
            </a:pPr>
            <a:r>
              <a:rPr lang="en-US" b="1" dirty="0">
                <a:solidFill>
                  <a:prstClr val="black"/>
                </a:solidFill>
              </a:rPr>
              <a:t>Time: </a:t>
            </a:r>
            <a:r>
              <a:rPr lang="en-US" dirty="0">
                <a:solidFill>
                  <a:prstClr val="black"/>
                </a:solidFill>
              </a:rPr>
              <a:t>2 minutes</a:t>
            </a:r>
            <a:endParaRPr lang="en-US" b="1" dirty="0">
              <a:solidFill>
                <a:prstClr val="black"/>
              </a:solidFill>
            </a:endParaRPr>
          </a:p>
          <a:p>
            <a:pPr defTabSz="931774">
              <a:defRPr/>
            </a:pPr>
            <a:r>
              <a:rPr lang="en-US" b="1" dirty="0">
                <a:solidFill>
                  <a:prstClr val="black"/>
                </a:solidFill>
              </a:rPr>
              <a:t>Materials:</a:t>
            </a:r>
            <a:endParaRPr lang="en-US" b="1" dirty="0">
              <a:solidFill>
                <a:prstClr val="black"/>
              </a:solidFill>
              <a:cs typeface="Calibri"/>
            </a:endParaRPr>
          </a:p>
          <a:p>
            <a:pPr defTabSz="931774">
              <a:defRPr/>
            </a:pPr>
            <a:r>
              <a:rPr lang="en-US" b="1" dirty="0">
                <a:solidFill>
                  <a:prstClr val="black"/>
                </a:solidFill>
              </a:rPr>
              <a:t>Strategy:</a:t>
            </a:r>
            <a:endParaRPr lang="en-US" b="1" dirty="0">
              <a:solidFill>
                <a:prstClr val="black"/>
              </a:solidFill>
              <a:cs typeface="Calibri"/>
            </a:endParaRPr>
          </a:p>
          <a:p>
            <a:pPr defTabSz="931774">
              <a:defRPr/>
            </a:pPr>
            <a:r>
              <a:rPr lang="en-US" b="1" dirty="0">
                <a:solidFill>
                  <a:prstClr val="black"/>
                </a:solidFill>
              </a:rPr>
              <a:t>Presenter Notes:</a:t>
            </a:r>
            <a:endParaRPr lang="en-US" b="1" dirty="0">
              <a:solidFill>
                <a:prstClr val="black"/>
              </a:solidFill>
              <a:cs typeface="Calibri"/>
            </a:endParaRPr>
          </a:p>
          <a:p>
            <a:endParaRPr lang="en-US" dirty="0"/>
          </a:p>
          <a:p>
            <a:r>
              <a:rPr lang="en-US" dirty="0"/>
              <a:t>These Learning</a:t>
            </a:r>
            <a:r>
              <a:rPr lang="en-US" baseline="0" dirty="0"/>
              <a:t> Intentions outline what you will learn through this webinar.</a:t>
            </a:r>
          </a:p>
          <a:p>
            <a:endParaRPr lang="en-US" dirty="0"/>
          </a:p>
          <a:p>
            <a:r>
              <a:rPr lang="en-US" i="1" dirty="0"/>
              <a:t>Allow participants a minute to read the learning intentions.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As note, there are features your child will have that is unavailable to you, as a parent.  It is also important to remember.  For confidentiality reasons, you should not log into Schoology using your child’s login.</a:t>
            </a:r>
          </a:p>
          <a:p>
            <a:endParaRPr lang="en-US" dirty="0"/>
          </a:p>
        </p:txBody>
      </p:sp>
      <p:sp>
        <p:nvSpPr>
          <p:cNvPr id="4" name="Slide Number Placeholder 3"/>
          <p:cNvSpPr>
            <a:spLocks noGrp="1"/>
          </p:cNvSpPr>
          <p:nvPr>
            <p:ph type="sldNum" sz="quarter" idx="10"/>
          </p:nvPr>
        </p:nvSpPr>
        <p:spPr/>
        <p:txBody>
          <a:bodyPr/>
          <a:lstStyle/>
          <a:p>
            <a:fld id="{C0B43EB2-CCDA-46EB-8E82-994A47DE6902}" type="slidenum">
              <a:rPr lang="en-US" smtClean="0"/>
              <a:t>4</a:t>
            </a:fld>
            <a:endParaRPr lang="en-US"/>
          </a:p>
        </p:txBody>
      </p:sp>
    </p:spTree>
    <p:extLst>
      <p:ext uri="{BB962C8B-B14F-4D97-AF65-F5344CB8AC3E}">
        <p14:creationId xmlns:p14="http://schemas.microsoft.com/office/powerpoint/2010/main" val="219754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b="1" dirty="0" smtClean="0"/>
              <a:t>Say:  </a:t>
            </a:r>
            <a:r>
              <a:rPr lang="en-US" dirty="0" smtClean="0"/>
              <a:t>As we start the 2020-21</a:t>
            </a:r>
            <a:r>
              <a:rPr lang="en-US" baseline="0" dirty="0" smtClean="0"/>
              <a:t> school year, we are working to standardized the major instructional tools we use, so parents and students will know what tools to utilize and we can ensure consistency and quality across all courses.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-Schoology is where all of the instructional materials and lessons are delivered. This is what we are training on today.</a:t>
            </a:r>
          </a:p>
          <a:p>
            <a:endParaRPr lang="en-US" baseline="0" dirty="0" smtClean="0"/>
          </a:p>
          <a:p>
            <a:r>
              <a:rPr lang="en-US" baseline="0" dirty="0" smtClean="0"/>
              <a:t>-Skyward is a student information system which includes schedules, the gradebook and attendance record. </a:t>
            </a:r>
          </a:p>
          <a:p>
            <a:r>
              <a:rPr lang="en-US" baseline="0" dirty="0" smtClean="0"/>
              <a:t>-We also have 1Link which is designed to support a single login for students.</a:t>
            </a:r>
          </a:p>
          <a:p>
            <a:r>
              <a:rPr lang="en-US" baseline="0" dirty="0" smtClean="0"/>
              <a:t>-Microsoft Teams if for conferencing and synchronous learning.</a:t>
            </a:r>
          </a:p>
          <a:p>
            <a:r>
              <a:rPr lang="en-US" baseline="0" dirty="0" smtClean="0"/>
              <a:t>-</a:t>
            </a:r>
            <a:r>
              <a:rPr lang="en-US" baseline="0" dirty="0" err="1" smtClean="0"/>
              <a:t>Respondus</a:t>
            </a:r>
            <a:r>
              <a:rPr lang="en-US" baseline="0" dirty="0" smtClean="0"/>
              <a:t> Lockdown is a secure testing browser.</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5</a:t>
            </a:fld>
            <a:endParaRPr lang="en-US" dirty="0"/>
          </a:p>
        </p:txBody>
      </p:sp>
    </p:spTree>
    <p:extLst>
      <p:ext uri="{BB962C8B-B14F-4D97-AF65-F5344CB8AC3E}">
        <p14:creationId xmlns:p14="http://schemas.microsoft.com/office/powerpoint/2010/main" val="35347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Schoology</a:t>
            </a:r>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6</a:t>
            </a:fld>
            <a:endParaRPr lang="en-US" dirty="0"/>
          </a:p>
        </p:txBody>
      </p:sp>
    </p:spTree>
    <p:extLst>
      <p:ext uri="{BB962C8B-B14F-4D97-AF65-F5344CB8AC3E}">
        <p14:creationId xmlns:p14="http://schemas.microsoft.com/office/powerpoint/2010/main" val="109248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Schoology assists us in building a high quality learning environment through </a:t>
            </a:r>
            <a:r>
              <a:rPr lang="en-US" b="0" i="0" u="none" dirty="0" smtClean="0"/>
              <a:t>connections to the FBISD Learning Framework </a:t>
            </a:r>
          </a:p>
          <a:p>
            <a:r>
              <a:rPr lang="en-US" sz="1200" b="1" dirty="0" smtClean="0"/>
              <a:t>Content Component</a:t>
            </a:r>
            <a:r>
              <a:rPr lang="en-US" sz="1200" dirty="0" smtClean="0"/>
              <a:t> –Schoology</a:t>
            </a:r>
            <a:r>
              <a:rPr lang="en-US" sz="1200" baseline="0" dirty="0" smtClean="0"/>
              <a:t> houses the </a:t>
            </a:r>
            <a:r>
              <a:rPr lang="en-US" sz="1200" dirty="0" smtClean="0"/>
              <a:t>FBISD Curriculum within a standardized folder structure and address the Texas</a:t>
            </a:r>
            <a:r>
              <a:rPr lang="en-US" sz="1200" baseline="0" dirty="0" smtClean="0"/>
              <a:t> Essential Knowledge and Skills</a:t>
            </a:r>
            <a:r>
              <a:rPr lang="en-US" sz="1200" dirty="0" smtClean="0"/>
              <a:t> </a:t>
            </a:r>
          </a:p>
          <a:p>
            <a:r>
              <a:rPr lang="en-US" sz="1200" b="1" dirty="0" smtClean="0"/>
              <a:t>Profile of a Graduate Component</a:t>
            </a:r>
            <a:r>
              <a:rPr lang="en-US" sz="1200" dirty="0" smtClean="0"/>
              <a:t> –Schoology provides opportunities for students to engage in collaboration and communication with the teacher and their peers </a:t>
            </a:r>
          </a:p>
          <a:p>
            <a:r>
              <a:rPr lang="en-US" sz="1200" b="1" dirty="0" smtClean="0"/>
              <a:t>Progress Monitoring and Assessment Component</a:t>
            </a:r>
            <a:r>
              <a:rPr lang="en-US" sz="1200" dirty="0" smtClean="0"/>
              <a:t> – Students will have authentic assessment opportunities for students, use of calendar to track progress and assignments, and updates on progress through the use of the Schoology gradebook  </a:t>
            </a:r>
          </a:p>
          <a:p>
            <a:r>
              <a:rPr lang="en-US" sz="1200" b="1" dirty="0" smtClean="0"/>
              <a:t>Feedback Component</a:t>
            </a:r>
            <a:r>
              <a:rPr lang="en-US" sz="1200" dirty="0" smtClean="0"/>
              <a:t> –Through Schoology, teachers provide comments on assignments and discussion posts to facilitate feedback (self/peer/teacher) </a:t>
            </a:r>
          </a:p>
          <a:p>
            <a:r>
              <a:rPr lang="en-US" sz="1200" b="1" dirty="0" smtClean="0"/>
              <a:t>Goal Setting and Revision Component</a:t>
            </a:r>
            <a:r>
              <a:rPr lang="en-US" sz="1200" dirty="0" smtClean="0"/>
              <a:t> – In Schoology, there are opportunities for students to review assignments and feedback in order to set goals for revision and then resubmit, when necessary </a:t>
            </a:r>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7</a:t>
            </a:fld>
            <a:endParaRPr lang="en-US" dirty="0"/>
          </a:p>
        </p:txBody>
      </p:sp>
    </p:spTree>
    <p:extLst>
      <p:ext uri="{BB962C8B-B14F-4D97-AF65-F5344CB8AC3E}">
        <p14:creationId xmlns:p14="http://schemas.microsoft.com/office/powerpoint/2010/main" val="83101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Say:  When using Schoology, there are several expectations teachers will address, so students</a:t>
            </a:r>
            <a:r>
              <a:rPr lang="en-US" baseline="0" dirty="0" smtClean="0"/>
              <a:t> may access the learning and demonstrate progress.  Read the bullets.</a:t>
            </a:r>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8</a:t>
            </a:fld>
            <a:endParaRPr lang="en-US" dirty="0"/>
          </a:p>
        </p:txBody>
      </p:sp>
    </p:spTree>
    <p:extLst>
      <p:ext uri="{BB962C8B-B14F-4D97-AF65-F5344CB8AC3E}">
        <p14:creationId xmlns:p14="http://schemas.microsoft.com/office/powerpoint/2010/main" val="312741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Time: </a:t>
            </a:r>
            <a:r>
              <a:rPr kumimoji="0" lang="en-US" sz="1200" b="0" i="0" u="none" strike="noStrike" kern="1200" cap="none" spc="0" normalizeH="0" baseline="0" noProof="0" dirty="0">
                <a:ln>
                  <a:noFill/>
                </a:ln>
                <a:solidFill>
                  <a:prstClr val="black"/>
                </a:solidFill>
                <a:effectLst/>
                <a:uLnTx/>
                <a:uFillTx/>
                <a:latin typeface="+mn-lt"/>
                <a:ea typeface="+mn-ea"/>
                <a:cs typeface="+mn-cs"/>
              </a:rPr>
              <a:t>3 minutes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Materials: </a:t>
            </a:r>
            <a:r>
              <a:rPr kumimoji="0" lang="en-US" sz="1200" b="0" i="0" u="none" strike="noStrike" kern="1200" cap="none" spc="0" normalizeH="0" baseline="0" noProof="0" dirty="0">
                <a:ln>
                  <a:noFill/>
                </a:ln>
                <a:solidFill>
                  <a:prstClr val="black"/>
                </a:solidFill>
                <a:effectLst/>
                <a:uLnTx/>
                <a:uFillTx/>
                <a:latin typeface="+mn-lt"/>
                <a:ea typeface="+mn-ea"/>
                <a:cs typeface="+mn-cs"/>
              </a:rPr>
              <a:t>Navigating Within Schoology PDF</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Strategy: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Presenter Notes: see the courses and groups your child is a part of and click on Student Activity to see your children’s activity</a:t>
            </a:r>
            <a:endParaRPr kumimoji="0" lang="en-US" sz="1200" b="1"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Say: </a:t>
            </a:r>
            <a:r>
              <a:rPr kumimoji="0" lang="en-US" sz="1200" b="0" i="0" u="none" strike="noStrike" kern="1200" cap="none" spc="0" normalizeH="0" baseline="0" noProof="0" dirty="0">
                <a:ln>
                  <a:noFill/>
                </a:ln>
                <a:solidFill>
                  <a:prstClr val="black"/>
                </a:solidFill>
                <a:effectLst/>
                <a:uLnTx/>
                <a:uFillTx/>
                <a:latin typeface="+mn-lt"/>
                <a:ea typeface="+mn-ea"/>
                <a:cs typeface="+mn-cs"/>
              </a:rPr>
              <a:t>Login to Schoology, select a student and click “Courses”.  When you click courses, it will take you to a group of icons that represent each course for the child who is currently selected. Once you select a course </a:t>
            </a:r>
            <a:r>
              <a:rPr kumimoji="0" lang="en-US" sz="1200" b="1" i="1" u="none" strike="noStrike" kern="1200" cap="none" spc="0" normalizeH="0" baseline="0" noProof="0" dirty="0">
                <a:ln>
                  <a:noFill/>
                </a:ln>
                <a:solidFill>
                  <a:prstClr val="black"/>
                </a:solidFill>
                <a:effectLst/>
                <a:uLnTx/>
                <a:uFillTx/>
                <a:latin typeface="+mn-lt"/>
                <a:ea typeface="+mn-ea"/>
                <a:cs typeface="+mn-cs"/>
              </a:rPr>
              <a:t>(Click on a course), </a:t>
            </a:r>
            <a:r>
              <a:rPr kumimoji="0" lang="en-US" sz="1200" b="0" i="0" u="none" strike="noStrike" kern="1200" cap="none" spc="0" normalizeH="0" baseline="0" noProof="0" dirty="0">
                <a:ln>
                  <a:noFill/>
                </a:ln>
                <a:solidFill>
                  <a:prstClr val="black"/>
                </a:solidFill>
                <a:effectLst/>
                <a:uLnTx/>
                <a:uFillTx/>
                <a:latin typeface="+mn-lt"/>
                <a:ea typeface="+mn-ea"/>
                <a:cs typeface="+mn-cs"/>
              </a:rPr>
              <a:t>you will see very similar information on the left: materials, updates, grades, and members, but you only get access to your child’s work. Materials that might be posted such as discussions, you’ll see your child’s discussion and his/her participation in that discussion only. For an assignment, you’ll be able to see what they posted. If you would like to go back to the home page, click on the FBISD logo in the top left corner, or if you want to navigate to another course, click on Courses and select a new course you’d like to view.</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9</a:t>
            </a:fld>
            <a:endParaRPr lang="en-US"/>
          </a:p>
        </p:txBody>
      </p:sp>
    </p:spTree>
    <p:extLst>
      <p:ext uri="{BB962C8B-B14F-4D97-AF65-F5344CB8AC3E}">
        <p14:creationId xmlns:p14="http://schemas.microsoft.com/office/powerpoint/2010/main" val="103123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dirty="0"/>
          </a:p>
        </p:txBody>
      </p:sp>
    </p:spTree>
    <p:extLst>
      <p:ext uri="{BB962C8B-B14F-4D97-AF65-F5344CB8AC3E}">
        <p14:creationId xmlns:p14="http://schemas.microsoft.com/office/powerpoint/2010/main" val="199963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dirty="0"/>
          </a:p>
        </p:txBody>
      </p:sp>
    </p:spTree>
    <p:extLst>
      <p:ext uri="{BB962C8B-B14F-4D97-AF65-F5344CB8AC3E}">
        <p14:creationId xmlns:p14="http://schemas.microsoft.com/office/powerpoint/2010/main" val="38460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dirty="0"/>
          </a:p>
        </p:txBody>
      </p:sp>
    </p:spTree>
    <p:extLst>
      <p:ext uri="{BB962C8B-B14F-4D97-AF65-F5344CB8AC3E}">
        <p14:creationId xmlns:p14="http://schemas.microsoft.com/office/powerpoint/2010/main" val="10970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dirty="0"/>
          </a:p>
        </p:txBody>
      </p:sp>
    </p:spTree>
    <p:extLst>
      <p:ext uri="{BB962C8B-B14F-4D97-AF65-F5344CB8AC3E}">
        <p14:creationId xmlns:p14="http://schemas.microsoft.com/office/powerpoint/2010/main" val="184287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dirty="0"/>
          </a:p>
        </p:txBody>
      </p:sp>
    </p:spTree>
    <p:extLst>
      <p:ext uri="{BB962C8B-B14F-4D97-AF65-F5344CB8AC3E}">
        <p14:creationId xmlns:p14="http://schemas.microsoft.com/office/powerpoint/2010/main" val="8493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dirty="0"/>
          </a:p>
        </p:txBody>
      </p:sp>
    </p:spTree>
    <p:extLst>
      <p:ext uri="{BB962C8B-B14F-4D97-AF65-F5344CB8AC3E}">
        <p14:creationId xmlns:p14="http://schemas.microsoft.com/office/powerpoint/2010/main" val="14957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dirty="0"/>
          </a:p>
        </p:txBody>
      </p:sp>
    </p:spTree>
    <p:extLst>
      <p:ext uri="{BB962C8B-B14F-4D97-AF65-F5344CB8AC3E}">
        <p14:creationId xmlns:p14="http://schemas.microsoft.com/office/powerpoint/2010/main" val="99406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dirty="0"/>
          </a:p>
        </p:txBody>
      </p:sp>
    </p:spTree>
    <p:extLst>
      <p:ext uri="{BB962C8B-B14F-4D97-AF65-F5344CB8AC3E}">
        <p14:creationId xmlns:p14="http://schemas.microsoft.com/office/powerpoint/2010/main" val="193198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dirty="0"/>
          </a:p>
        </p:txBody>
      </p:sp>
    </p:spTree>
    <p:extLst>
      <p:ext uri="{BB962C8B-B14F-4D97-AF65-F5344CB8AC3E}">
        <p14:creationId xmlns:p14="http://schemas.microsoft.com/office/powerpoint/2010/main" val="9662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dirty="0"/>
          </a:p>
        </p:txBody>
      </p:sp>
    </p:spTree>
    <p:extLst>
      <p:ext uri="{BB962C8B-B14F-4D97-AF65-F5344CB8AC3E}">
        <p14:creationId xmlns:p14="http://schemas.microsoft.com/office/powerpoint/2010/main" val="9829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dirty="0"/>
          </a:p>
        </p:txBody>
      </p:sp>
    </p:spTree>
    <p:extLst>
      <p:ext uri="{BB962C8B-B14F-4D97-AF65-F5344CB8AC3E}">
        <p14:creationId xmlns:p14="http://schemas.microsoft.com/office/powerpoint/2010/main" val="25403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fortbendisd.com/Page/12479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upport.schoology.com/hc/en-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1007E-CB32-BC4A-8C15-34D29C3396D4}"/>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CF75641-9AD6-AB42-B3B6-7C5706664872}"/>
              </a:ext>
            </a:extLst>
          </p:cNvPr>
          <p:cNvSpPr>
            <a:spLocks noGrp="1"/>
          </p:cNvSpPr>
          <p:nvPr>
            <p:ph type="ctrTitle"/>
          </p:nvPr>
        </p:nvSpPr>
        <p:spPr>
          <a:xfrm>
            <a:off x="4869561" y="4858787"/>
            <a:ext cx="3922776" cy="1281642"/>
          </a:xfrm>
        </p:spPr>
        <p:txBody>
          <a:bodyPr/>
          <a:lstStyle/>
          <a:p>
            <a:pPr algn="ctr"/>
            <a:r>
              <a:rPr lang="en-US" sz="3200" b="1" dirty="0">
                <a:solidFill>
                  <a:srgbClr val="555559"/>
                </a:solidFill>
              </a:rPr>
              <a:t>Schoology for Parents</a:t>
            </a:r>
            <a:br>
              <a:rPr lang="en-US" sz="3200" b="1" dirty="0">
                <a:solidFill>
                  <a:srgbClr val="555559"/>
                </a:solidFill>
              </a:rPr>
            </a:br>
            <a:r>
              <a:rPr lang="en-US" sz="3200" b="1" dirty="0">
                <a:solidFill>
                  <a:srgbClr val="555559"/>
                </a:solidFill>
              </a:rPr>
              <a:t>(Intermediate)</a:t>
            </a:r>
            <a:r>
              <a:rPr lang="en-US" sz="3200" dirty="0">
                <a:solidFill>
                  <a:srgbClr val="555559"/>
                </a:solidFill>
              </a:rPr>
              <a:t/>
            </a:r>
            <a:br>
              <a:rPr lang="en-US" sz="3200" dirty="0">
                <a:solidFill>
                  <a:srgbClr val="555559"/>
                </a:solidFill>
              </a:rPr>
            </a:br>
            <a:endParaRPr lang="en-US" sz="2200">
              <a:solidFill>
                <a:srgbClr val="555559"/>
              </a:solidFill>
              <a:cs typeface="Calibri"/>
            </a:endParaRPr>
          </a:p>
        </p:txBody>
      </p:sp>
    </p:spTree>
    <p:extLst>
      <p:ext uri="{BB962C8B-B14F-4D97-AF65-F5344CB8AC3E}">
        <p14:creationId xmlns:p14="http://schemas.microsoft.com/office/powerpoint/2010/main" val="155824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10</a:t>
            </a:fld>
            <a:endParaRPr lang="en-US" dirty="0"/>
          </a:p>
        </p:txBody>
      </p:sp>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A2B"/>
              </a:solidFill>
            </a:endParaRPr>
          </a:p>
        </p:txBody>
      </p:sp>
      <p:sp>
        <p:nvSpPr>
          <p:cNvPr id="8" name="Title 1">
            <a:extLst>
              <a:ext uri="{FF2B5EF4-FFF2-40B4-BE49-F238E27FC236}">
                <a16:creationId xmlns:a16="http://schemas.microsoft.com/office/drawing/2014/main" id="{9B02147B-8C48-B742-B71B-6B3B5DAB5864}"/>
              </a:ext>
            </a:extLst>
          </p:cNvPr>
          <p:cNvSpPr>
            <a:spLocks noGrp="1"/>
          </p:cNvSpPr>
          <p:nvPr>
            <p:ph type="title"/>
          </p:nvPr>
        </p:nvSpPr>
        <p:spPr>
          <a:xfrm>
            <a:off x="190270" y="-107876"/>
            <a:ext cx="5640027" cy="1063370"/>
          </a:xfrm>
        </p:spPr>
        <p:txBody>
          <a:bodyPr/>
          <a:lstStyle/>
          <a:p>
            <a:r>
              <a:rPr lang="en-US" b="1" dirty="0">
                <a:latin typeface="+mn-lt"/>
              </a:rPr>
              <a:t>K-1 Folder Format</a:t>
            </a:r>
          </a:p>
        </p:txBody>
      </p:sp>
      <p:pic>
        <p:nvPicPr>
          <p:cNvPr id="3" name="Picture 2"/>
          <p:cNvPicPr>
            <a:picLocks noChangeAspect="1"/>
          </p:cNvPicPr>
          <p:nvPr/>
        </p:nvPicPr>
        <p:blipFill rotWithShape="1">
          <a:blip r:embed="rId3"/>
          <a:srcRect l="1238" t="2618" r="2155" b="4057"/>
          <a:stretch/>
        </p:blipFill>
        <p:spPr>
          <a:xfrm>
            <a:off x="1166994" y="1052722"/>
            <a:ext cx="6120910" cy="5551793"/>
          </a:xfrm>
          <a:prstGeom prst="rect">
            <a:avLst/>
          </a:prstGeom>
        </p:spPr>
      </p:pic>
    </p:spTree>
    <p:extLst>
      <p:ext uri="{BB962C8B-B14F-4D97-AF65-F5344CB8AC3E}">
        <p14:creationId xmlns:p14="http://schemas.microsoft.com/office/powerpoint/2010/main" val="245258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11</a:t>
            </a:fld>
            <a:endParaRPr lang="en-US" dirty="0"/>
          </a:p>
        </p:txBody>
      </p:sp>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A2B"/>
              </a:solidFill>
            </a:endParaRPr>
          </a:p>
        </p:txBody>
      </p:sp>
      <p:sp>
        <p:nvSpPr>
          <p:cNvPr id="8" name="Title 1">
            <a:extLst>
              <a:ext uri="{FF2B5EF4-FFF2-40B4-BE49-F238E27FC236}">
                <a16:creationId xmlns:a16="http://schemas.microsoft.com/office/drawing/2014/main" id="{9B02147B-8C48-B742-B71B-6B3B5DAB5864}"/>
              </a:ext>
            </a:extLst>
          </p:cNvPr>
          <p:cNvSpPr>
            <a:spLocks noGrp="1"/>
          </p:cNvSpPr>
          <p:nvPr>
            <p:ph type="title"/>
          </p:nvPr>
        </p:nvSpPr>
        <p:spPr>
          <a:xfrm>
            <a:off x="199458" y="55803"/>
            <a:ext cx="8392886" cy="765204"/>
          </a:xfrm>
        </p:spPr>
        <p:txBody>
          <a:bodyPr/>
          <a:lstStyle/>
          <a:p>
            <a:r>
              <a:rPr lang="en-US" b="1" dirty="0">
                <a:latin typeface="+mn-lt"/>
              </a:rPr>
              <a:t>Grades 2-5 Folder Format</a:t>
            </a:r>
          </a:p>
        </p:txBody>
      </p:sp>
      <p:pic>
        <p:nvPicPr>
          <p:cNvPr id="2" name="Picture 1"/>
          <p:cNvPicPr>
            <a:picLocks noChangeAspect="1"/>
          </p:cNvPicPr>
          <p:nvPr/>
        </p:nvPicPr>
        <p:blipFill>
          <a:blip r:embed="rId3"/>
          <a:stretch>
            <a:fillRect/>
          </a:stretch>
        </p:blipFill>
        <p:spPr>
          <a:xfrm>
            <a:off x="700653" y="1076005"/>
            <a:ext cx="2888708" cy="5462907"/>
          </a:xfrm>
          <a:prstGeom prst="rect">
            <a:avLst/>
          </a:prstGeom>
        </p:spPr>
      </p:pic>
      <p:pic>
        <p:nvPicPr>
          <p:cNvPr id="3" name="Picture 2"/>
          <p:cNvPicPr>
            <a:picLocks noChangeAspect="1"/>
          </p:cNvPicPr>
          <p:nvPr/>
        </p:nvPicPr>
        <p:blipFill rotWithShape="1">
          <a:blip r:embed="rId4"/>
          <a:srcRect l="2805"/>
          <a:stretch/>
        </p:blipFill>
        <p:spPr>
          <a:xfrm>
            <a:off x="3699639" y="1984736"/>
            <a:ext cx="5290374" cy="3645444"/>
          </a:xfrm>
          <a:prstGeom prst="rect">
            <a:avLst/>
          </a:prstGeom>
        </p:spPr>
      </p:pic>
    </p:spTree>
    <p:extLst>
      <p:ext uri="{BB962C8B-B14F-4D97-AF65-F5344CB8AC3E}">
        <p14:creationId xmlns:p14="http://schemas.microsoft.com/office/powerpoint/2010/main" val="224252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12</a:t>
            </a:fld>
            <a:endParaRPr lang="en-US" dirty="0"/>
          </a:p>
        </p:txBody>
      </p:sp>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A2B"/>
              </a:solidFill>
            </a:endParaRPr>
          </a:p>
        </p:txBody>
      </p:sp>
      <p:sp>
        <p:nvSpPr>
          <p:cNvPr id="8" name="Title 1">
            <a:extLst>
              <a:ext uri="{FF2B5EF4-FFF2-40B4-BE49-F238E27FC236}">
                <a16:creationId xmlns:a16="http://schemas.microsoft.com/office/drawing/2014/main" id="{9B02147B-8C48-B742-B71B-6B3B5DAB5864}"/>
              </a:ext>
            </a:extLst>
          </p:cNvPr>
          <p:cNvSpPr>
            <a:spLocks noGrp="1"/>
          </p:cNvSpPr>
          <p:nvPr>
            <p:ph type="title"/>
          </p:nvPr>
        </p:nvSpPr>
        <p:spPr>
          <a:xfrm>
            <a:off x="69289" y="-1083680"/>
            <a:ext cx="5785601" cy="2889910"/>
          </a:xfrm>
        </p:spPr>
        <p:txBody>
          <a:bodyPr/>
          <a:lstStyle/>
          <a:p>
            <a:pPr algn="ctr"/>
            <a:r>
              <a:rPr lang="en-US" b="1" dirty="0">
                <a:latin typeface="+mn-lt"/>
              </a:rPr>
              <a:t>Secondary Folder Format</a:t>
            </a:r>
          </a:p>
        </p:txBody>
      </p:sp>
      <p:pic>
        <p:nvPicPr>
          <p:cNvPr id="2" name="Picture 1"/>
          <p:cNvPicPr>
            <a:picLocks noChangeAspect="1"/>
          </p:cNvPicPr>
          <p:nvPr/>
        </p:nvPicPr>
        <p:blipFill rotWithShape="1">
          <a:blip r:embed="rId3"/>
          <a:srcRect l="1231" t="1849" r="1192" b="64788"/>
          <a:stretch/>
        </p:blipFill>
        <p:spPr>
          <a:xfrm>
            <a:off x="2979558" y="876782"/>
            <a:ext cx="5922909" cy="3046166"/>
          </a:xfrm>
          <a:prstGeom prst="rect">
            <a:avLst/>
          </a:prstGeom>
        </p:spPr>
      </p:pic>
      <p:pic>
        <p:nvPicPr>
          <p:cNvPr id="3" name="Picture 2"/>
          <p:cNvPicPr>
            <a:picLocks noChangeAspect="1"/>
          </p:cNvPicPr>
          <p:nvPr/>
        </p:nvPicPr>
        <p:blipFill rotWithShape="1">
          <a:blip r:embed="rId4"/>
          <a:srcRect l="1385" t="3634" r="2942" b="1697"/>
          <a:stretch/>
        </p:blipFill>
        <p:spPr>
          <a:xfrm>
            <a:off x="2756849" y="3649429"/>
            <a:ext cx="4558351" cy="3682315"/>
          </a:xfrm>
          <a:prstGeom prst="rect">
            <a:avLst/>
          </a:prstGeom>
        </p:spPr>
      </p:pic>
      <p:sp>
        <p:nvSpPr>
          <p:cNvPr id="10" name="Right Arrow 9"/>
          <p:cNvSpPr/>
          <p:nvPr/>
        </p:nvSpPr>
        <p:spPr>
          <a:xfrm rot="20634895">
            <a:off x="493291" y="1403307"/>
            <a:ext cx="2062265" cy="1031131"/>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Contains live and own your own instruction</a:t>
            </a:r>
          </a:p>
        </p:txBody>
      </p:sp>
    </p:spTree>
    <p:extLst>
      <p:ext uri="{BB962C8B-B14F-4D97-AF65-F5344CB8AC3E}">
        <p14:creationId xmlns:p14="http://schemas.microsoft.com/office/powerpoint/2010/main" val="469411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13</a:t>
            </a:fld>
            <a:endParaRPr lang="en-US" dirty="0"/>
          </a:p>
        </p:txBody>
      </p:sp>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A2B"/>
              </a:solidFill>
            </a:endParaRPr>
          </a:p>
        </p:txBody>
      </p:sp>
      <p:sp>
        <p:nvSpPr>
          <p:cNvPr id="8" name="Title 1">
            <a:extLst>
              <a:ext uri="{FF2B5EF4-FFF2-40B4-BE49-F238E27FC236}">
                <a16:creationId xmlns:a16="http://schemas.microsoft.com/office/drawing/2014/main" id="{9B02147B-8C48-B742-B71B-6B3B5DAB5864}"/>
              </a:ext>
            </a:extLst>
          </p:cNvPr>
          <p:cNvSpPr>
            <a:spLocks noGrp="1"/>
          </p:cNvSpPr>
          <p:nvPr>
            <p:ph type="title"/>
          </p:nvPr>
        </p:nvSpPr>
        <p:spPr>
          <a:xfrm>
            <a:off x="0" y="-1081221"/>
            <a:ext cx="5813946" cy="2889910"/>
          </a:xfrm>
        </p:spPr>
        <p:txBody>
          <a:bodyPr/>
          <a:lstStyle/>
          <a:p>
            <a:pPr algn="ctr"/>
            <a:r>
              <a:rPr lang="en-US" b="1" dirty="0">
                <a:latin typeface="+mn-lt"/>
              </a:rPr>
              <a:t>Secondary Folder Format</a:t>
            </a:r>
          </a:p>
        </p:txBody>
      </p:sp>
      <p:pic>
        <p:nvPicPr>
          <p:cNvPr id="5" name="Picture 4"/>
          <p:cNvPicPr>
            <a:picLocks noChangeAspect="1"/>
          </p:cNvPicPr>
          <p:nvPr/>
        </p:nvPicPr>
        <p:blipFill rotWithShape="1">
          <a:blip r:embed="rId3"/>
          <a:srcRect l="951" t="1509" r="1131" b="3880"/>
          <a:stretch/>
        </p:blipFill>
        <p:spPr>
          <a:xfrm>
            <a:off x="2018854" y="819677"/>
            <a:ext cx="5010740" cy="5901797"/>
          </a:xfrm>
          <a:prstGeom prst="rect">
            <a:avLst/>
          </a:prstGeom>
        </p:spPr>
      </p:pic>
    </p:spTree>
    <p:extLst>
      <p:ext uri="{BB962C8B-B14F-4D97-AF65-F5344CB8AC3E}">
        <p14:creationId xmlns:p14="http://schemas.microsoft.com/office/powerpoint/2010/main" val="1141697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484CD-4E07-854B-AAA4-D6C5ED1E9D22}"/>
              </a:ext>
            </a:extLst>
          </p:cNvPr>
          <p:cNvSpPr>
            <a:spLocks noGrp="1"/>
          </p:cNvSpPr>
          <p:nvPr>
            <p:ph type="sldNum" sz="quarter" idx="11"/>
          </p:nvPr>
        </p:nvSpPr>
        <p:spPr/>
        <p:txBody>
          <a:bodyPr/>
          <a:lstStyle/>
          <a:p>
            <a:pPr>
              <a:defRPr/>
            </a:pPr>
            <a:fld id="{0CF0625A-6DA4-2542-A4CE-A3929B575227}" type="slidenum">
              <a:rPr lang="en-US" smtClean="0"/>
              <a:pPr>
                <a:defRPr/>
              </a:pPr>
              <a:t>14</a:t>
            </a:fld>
            <a:endParaRPr lang="en-US" dirty="0"/>
          </a:p>
        </p:txBody>
      </p:sp>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A2B"/>
              </a:solidFill>
            </a:endParaRPr>
          </a:p>
        </p:txBody>
      </p:sp>
      <p:sp>
        <p:nvSpPr>
          <p:cNvPr id="8" name="Title 1">
            <a:extLst>
              <a:ext uri="{FF2B5EF4-FFF2-40B4-BE49-F238E27FC236}">
                <a16:creationId xmlns:a16="http://schemas.microsoft.com/office/drawing/2014/main" id="{9B02147B-8C48-B742-B71B-6B3B5DAB5864}"/>
              </a:ext>
            </a:extLst>
          </p:cNvPr>
          <p:cNvSpPr>
            <a:spLocks noGrp="1"/>
          </p:cNvSpPr>
          <p:nvPr>
            <p:ph type="title"/>
          </p:nvPr>
        </p:nvSpPr>
        <p:spPr>
          <a:xfrm>
            <a:off x="0" y="-1411923"/>
            <a:ext cx="4979773" cy="4337222"/>
          </a:xfrm>
        </p:spPr>
        <p:txBody>
          <a:bodyPr/>
          <a:lstStyle/>
          <a:p>
            <a:pPr algn="ctr"/>
            <a:r>
              <a:rPr lang="en-US" b="1" dirty="0">
                <a:latin typeface="+mn-lt"/>
              </a:rPr>
              <a:t>Elementary </a:t>
            </a:r>
            <a:r>
              <a:rPr lang="en-US" b="1" dirty="0" smtClean="0">
                <a:latin typeface="+mn-lt"/>
              </a:rPr>
              <a:t>Outclass</a:t>
            </a:r>
            <a:r>
              <a:rPr lang="en-US" b="1" dirty="0">
                <a:latin typeface="+mn-lt"/>
              </a:rPr>
              <a:t/>
            </a:r>
            <a:br>
              <a:rPr lang="en-US" b="1" dirty="0">
                <a:latin typeface="+mn-lt"/>
              </a:rPr>
            </a:br>
            <a:r>
              <a:rPr lang="en-US" b="1" dirty="0">
                <a:latin typeface="+mn-lt"/>
              </a:rPr>
              <a:t>Secondary Electives</a:t>
            </a:r>
          </a:p>
        </p:txBody>
      </p:sp>
      <p:pic>
        <p:nvPicPr>
          <p:cNvPr id="2" name="Picture 1"/>
          <p:cNvPicPr>
            <a:picLocks noChangeAspect="1"/>
          </p:cNvPicPr>
          <p:nvPr/>
        </p:nvPicPr>
        <p:blipFill rotWithShape="1">
          <a:blip r:embed="rId3"/>
          <a:srcRect t="984" r="2776" b="4628"/>
          <a:stretch/>
        </p:blipFill>
        <p:spPr>
          <a:xfrm>
            <a:off x="4667534" y="1023042"/>
            <a:ext cx="3915151" cy="5725599"/>
          </a:xfrm>
          <a:prstGeom prst="rect">
            <a:avLst/>
          </a:prstGeom>
        </p:spPr>
      </p:pic>
      <p:sp>
        <p:nvSpPr>
          <p:cNvPr id="7" name="Right Arrow 6"/>
          <p:cNvSpPr/>
          <p:nvPr/>
        </p:nvSpPr>
        <p:spPr>
          <a:xfrm rot="20634895">
            <a:off x="2229574" y="2292039"/>
            <a:ext cx="2062265" cy="1031131"/>
          </a:xfrm>
          <a:prstGeom prst="righ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Contains live and own your own instruction</a:t>
            </a:r>
          </a:p>
        </p:txBody>
      </p:sp>
    </p:spTree>
    <p:extLst>
      <p:ext uri="{BB962C8B-B14F-4D97-AF65-F5344CB8AC3E}">
        <p14:creationId xmlns:p14="http://schemas.microsoft.com/office/powerpoint/2010/main" val="145083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19" y="-205561"/>
            <a:ext cx="8429625" cy="1143000"/>
          </a:xfrm>
        </p:spPr>
        <p:txBody>
          <a:bodyPr/>
          <a:lstStyle/>
          <a:p>
            <a:r>
              <a:rPr lang="en-US" dirty="0" smtClean="0"/>
              <a:t>Schoology Mobile </a:t>
            </a:r>
            <a:r>
              <a:rPr lang="en-US" dirty="0"/>
              <a:t>App</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15</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98" y="1349387"/>
            <a:ext cx="2042843" cy="3633537"/>
          </a:xfrm>
          <a:prstGeom prst="rect">
            <a:avLst/>
          </a:prstGeom>
        </p:spPr>
      </p:pic>
      <p:pic>
        <p:nvPicPr>
          <p:cNvPr id="13" name="Picture 12" descr="A screenshot of a cell phone&#10;&#10;Description generated with very high confidence">
            <a:extLst>
              <a:ext uri="{FF2B5EF4-FFF2-40B4-BE49-F238E27FC236}">
                <a16:creationId xmlns:a16="http://schemas.microsoft.com/office/drawing/2014/main" id="{8AD518AA-79B7-430E-B98A-FB162A0E2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883" y="1349387"/>
            <a:ext cx="2145278" cy="3633537"/>
          </a:xfrm>
          <a:prstGeom prst="rect">
            <a:avLst/>
          </a:prstGeom>
        </p:spPr>
      </p:pic>
      <p:sp>
        <p:nvSpPr>
          <p:cNvPr id="11" name="Oval 10"/>
          <p:cNvSpPr/>
          <p:nvPr/>
        </p:nvSpPr>
        <p:spPr>
          <a:xfrm>
            <a:off x="3272883" y="3036356"/>
            <a:ext cx="2145278" cy="102646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1026" name="Picture 2" descr="de656317-19f6-48d3-8405-c314f3d12668@namprd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497" y="1349387"/>
            <a:ext cx="1987277" cy="353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106497" y="3036356"/>
            <a:ext cx="1987277" cy="102646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04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342" y="793768"/>
            <a:ext cx="8799513" cy="5614569"/>
          </a:xfrm>
        </p:spPr>
        <p:txBody>
          <a:bodyPr/>
          <a:lstStyle/>
          <a:p>
            <a:pPr marL="0" indent="0">
              <a:buNone/>
            </a:pPr>
            <a:endParaRPr lang="en-US" sz="3600" b="1" cap="all" dirty="0">
              <a:cs typeface="Calibri"/>
            </a:endParaRPr>
          </a:p>
          <a:p>
            <a:pPr marL="0" indent="0">
              <a:buNone/>
            </a:pPr>
            <a:endParaRPr lang="en-US" sz="2800" dirty="0"/>
          </a:p>
          <a:p>
            <a:pPr marL="0" indent="0">
              <a:buNone/>
            </a:pPr>
            <a:r>
              <a:rPr lang="en-US" sz="2800" dirty="0" smtClean="0"/>
              <a:t>FBISD Schoology Job Aides and Tools may be located at:</a:t>
            </a:r>
          </a:p>
          <a:p>
            <a:pPr marL="0" indent="0">
              <a:buNone/>
            </a:pPr>
            <a:r>
              <a:rPr lang="en-US" sz="2800" dirty="0">
                <a:hlinkClick r:id="rId3"/>
              </a:rPr>
              <a:t>https://www.fortbendisd.com/Page/124794</a:t>
            </a:r>
            <a:endParaRPr lang="en-US" sz="2800" dirty="0"/>
          </a:p>
          <a:p>
            <a:pPr marL="0" indent="0">
              <a:buNone/>
            </a:pPr>
            <a:endParaRPr lang="en-US" sz="2800" dirty="0"/>
          </a:p>
          <a:p>
            <a:pPr marL="0" indent="0">
              <a:buNone/>
            </a:pPr>
            <a:endParaRPr lang="en-US" sz="2800" dirty="0" smtClean="0"/>
          </a:p>
          <a:p>
            <a:pPr marL="0" indent="0">
              <a:buNone/>
            </a:pPr>
            <a:r>
              <a:rPr lang="en-US" sz="2800" dirty="0" smtClean="0"/>
              <a:t>Schoology’s Vendor Help </a:t>
            </a:r>
            <a:r>
              <a:rPr lang="en-US" sz="2800" dirty="0"/>
              <a:t>Center: </a:t>
            </a:r>
            <a:r>
              <a:rPr lang="en-US" sz="2800" dirty="0">
                <a:hlinkClick r:id="rId4"/>
              </a:rPr>
              <a:t>https://support.schoology.com/hc/en-us</a:t>
            </a:r>
            <a:endParaRPr lang="en-US" sz="2800" dirty="0">
              <a:cs typeface="Calibri"/>
            </a:endParaRP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16</a:t>
            </a:fld>
            <a:endParaRPr lang="en-US"/>
          </a:p>
        </p:txBody>
      </p:sp>
      <p:sp>
        <p:nvSpPr>
          <p:cNvPr id="5" name="TextBox 4"/>
          <p:cNvSpPr txBox="1"/>
          <p:nvPr/>
        </p:nvSpPr>
        <p:spPr>
          <a:xfrm>
            <a:off x="258739" y="79798"/>
            <a:ext cx="3405419" cy="707886"/>
          </a:xfrm>
          <a:prstGeom prst="rect">
            <a:avLst/>
          </a:prstGeom>
          <a:noFill/>
        </p:spPr>
        <p:txBody>
          <a:bodyPr wrap="none" rtlCol="0">
            <a:spAutoFit/>
          </a:bodyPr>
          <a:lstStyle/>
          <a:p>
            <a:r>
              <a:rPr lang="en-US" sz="4000" dirty="0" smtClean="0"/>
              <a:t>Parent Support</a:t>
            </a:r>
            <a:endParaRPr lang="en-US" sz="4000" dirty="0"/>
          </a:p>
        </p:txBody>
      </p:sp>
    </p:spTree>
    <p:extLst>
      <p:ext uri="{BB962C8B-B14F-4D97-AF65-F5344CB8AC3E}">
        <p14:creationId xmlns:p14="http://schemas.microsoft.com/office/powerpoint/2010/main" val="329067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17</a:t>
            </a:fld>
            <a:endParaRPr lang="en-US"/>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a:t>concerned </a:t>
            </a: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a:t>2</a:t>
            </a:r>
          </a:p>
        </p:txBody>
      </p:sp>
      <p:sp>
        <p:nvSpPr>
          <p:cNvPr id="15" name="Title 1"/>
          <p:cNvSpPr>
            <a:spLocks noGrp="1"/>
          </p:cNvSpPr>
          <p:nvPr>
            <p:ph type="title"/>
          </p:nvPr>
        </p:nvSpPr>
        <p:spPr/>
        <p:txBody>
          <a:bodyPr/>
          <a:lstStyle/>
          <a:p>
            <a:r>
              <a:rPr lang="en-US" dirty="0" smtClean="0"/>
              <a:t>After the presentations, how </a:t>
            </a:r>
            <a:r>
              <a:rPr lang="en-US" dirty="0"/>
              <a:t>are you feeling about </a:t>
            </a:r>
            <a:r>
              <a:rPr lang="en-US" dirty="0" smtClean="0"/>
              <a:t>using Schoology?</a:t>
            </a:r>
            <a:endParaRPr lang="en-US" dirty="0"/>
          </a:p>
        </p:txBody>
      </p:sp>
    </p:spTree>
    <p:extLst>
      <p:ext uri="{BB962C8B-B14F-4D97-AF65-F5344CB8AC3E}">
        <p14:creationId xmlns:p14="http://schemas.microsoft.com/office/powerpoint/2010/main" val="370077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hand&#10;&#10;Description automatically generated">
            <a:extLst>
              <a:ext uri="{FF2B5EF4-FFF2-40B4-BE49-F238E27FC236}">
                <a16:creationId xmlns:a16="http://schemas.microsoft.com/office/drawing/2014/main" id="{7E2B1275-3CD3-4E2B-BC38-C35AEC5D33CE}"/>
              </a:ext>
            </a:extLst>
          </p:cNvPr>
          <p:cNvPicPr>
            <a:picLocks noChangeAspect="1"/>
          </p:cNvPicPr>
          <p:nvPr/>
        </p:nvPicPr>
        <p:blipFill rotWithShape="1">
          <a:blip r:embed="rId3"/>
          <a:srcRect l="11403" r="27050" b="2736"/>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8C9E1B-8B94-411C-A05A-45685D1176EE}"/>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lnSpc>
                <a:spcPct val="90000"/>
              </a:lnSpc>
            </a:pPr>
            <a:r>
              <a:rPr lang="en-US" sz="4200"/>
              <a:t>Questions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930164E-5180-4808-931E-D3AE22B740F8}"/>
              </a:ext>
            </a:extLst>
          </p:cNvPr>
          <p:cNvSpPr>
            <a:spLocks noGrp="1"/>
          </p:cNvSpPr>
          <p:nvPr>
            <p:ph type="sldNum" sz="quarter" idx="11"/>
          </p:nvPr>
        </p:nvSpPr>
        <p:spPr>
          <a:xfrm>
            <a:off x="6728114" y="6356350"/>
            <a:ext cx="2057400" cy="365125"/>
          </a:xfrm>
        </p:spPr>
        <p:txBody>
          <a:bodyPr vert="horz" lIns="91440" tIns="45720" rIns="91440" bIns="45720" rtlCol="0" anchor="ctr">
            <a:normAutofit/>
          </a:bodyPr>
          <a:lstStyle/>
          <a:p>
            <a:pPr defTabSz="914400">
              <a:spcAft>
                <a:spcPts val="600"/>
              </a:spcAft>
              <a:defRPr/>
            </a:pPr>
            <a:fld id="{0CF0625A-6DA4-2542-A4CE-A3929B575227}" type="slidenum">
              <a:rPr lang="en-US" sz="1000">
                <a:solidFill>
                  <a:schemeClr val="tx1"/>
                </a:solidFill>
                <a:latin typeface="Calibri" panose="020F0502020204030204"/>
              </a:rPr>
              <a:pPr defTabSz="914400">
                <a:spcAft>
                  <a:spcPts val="600"/>
                </a:spcAft>
                <a:defRPr/>
              </a:pPr>
              <a:t>18</a:t>
            </a:fld>
            <a:endParaRPr lang="en-US" sz="1000">
              <a:solidFill>
                <a:schemeClr val="tx1"/>
              </a:solidFill>
              <a:latin typeface="Calibri" panose="020F0502020204030204"/>
            </a:endParaRPr>
          </a:p>
        </p:txBody>
      </p:sp>
    </p:spTree>
    <p:extLst>
      <p:ext uri="{BB962C8B-B14F-4D97-AF65-F5344CB8AC3E}">
        <p14:creationId xmlns:p14="http://schemas.microsoft.com/office/powerpoint/2010/main" val="241932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
        <p:nvSpPr>
          <p:cNvPr id="17" name="Slide Number Placeholder 6">
            <a:extLst>
              <a:ext uri="{FF2B5EF4-FFF2-40B4-BE49-F238E27FC236}">
                <a16:creationId xmlns:a16="http://schemas.microsoft.com/office/drawing/2014/main" id="{9F1AEFF7-5A0D-41D8-B9CD-DBBA5A32A8B2}"/>
              </a:ext>
            </a:extLst>
          </p:cNvPr>
          <p:cNvSpPr>
            <a:spLocks noGrp="1"/>
          </p:cNvSpPr>
          <p:nvPr>
            <p:ph type="sldNum" sz="quarter" idx="11"/>
          </p:nvPr>
        </p:nvSpPr>
        <p:spPr>
          <a:xfrm>
            <a:off x="8194675" y="6356350"/>
            <a:ext cx="795338" cy="365125"/>
          </a:xfrm>
        </p:spPr>
        <p:txBody>
          <a:bodyPr/>
          <a:lstStyle/>
          <a:p>
            <a:pPr>
              <a:defRPr/>
            </a:pPr>
            <a:fld id="{4F7F2505-C90C-5A4F-A55F-15024E589230}" type="slidenum">
              <a:rPr lang="en-US"/>
              <a:pPr>
                <a:defRPr/>
              </a:pPr>
              <a:t>2</a:t>
            </a:fld>
            <a:endParaRPr lang="en-US"/>
          </a:p>
        </p:txBody>
      </p:sp>
      <p:sp>
        <p:nvSpPr>
          <p:cNvPr id="18" name="TextBox 17">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dirty="0"/>
          </a:p>
        </p:txBody>
      </p:sp>
      <p:sp>
        <p:nvSpPr>
          <p:cNvPr id="19" name="Title 1">
            <a:extLst>
              <a:ext uri="{FF2B5EF4-FFF2-40B4-BE49-F238E27FC236}">
                <a16:creationId xmlns:a16="http://schemas.microsoft.com/office/drawing/2014/main" id="{F4071FC5-A80A-4F8A-9DA0-D1B8E842C837}"/>
              </a:ext>
            </a:extLst>
          </p:cNvPr>
          <p:cNvSpPr>
            <a:spLocks noGrp="1"/>
          </p:cNvSpPr>
          <p:nvPr>
            <p:ph type="title"/>
          </p:nvPr>
        </p:nvSpPr>
        <p:spPr>
          <a:xfrm>
            <a:off x="1661962" y="887650"/>
            <a:ext cx="8429625" cy="1143000"/>
          </a:xfrm>
        </p:spPr>
        <p:txBody>
          <a:bodyPr/>
          <a:lstStyle/>
          <a:p>
            <a:r>
              <a:rPr lang="en-US" dirty="0" smtClean="0">
                <a:cs typeface="Calibri"/>
              </a:rPr>
              <a:t>Colony Bend Support Contacts </a:t>
            </a:r>
            <a:endParaRPr lang="en-US" dirty="0"/>
          </a:p>
        </p:txBody>
      </p:sp>
      <p:sp>
        <p:nvSpPr>
          <p:cNvPr id="20"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2" y="1860603"/>
            <a:ext cx="3542861" cy="639762"/>
          </a:xfrm>
        </p:spPr>
        <p:txBody>
          <a:bodyPr/>
          <a:lstStyle/>
          <a:p>
            <a:r>
              <a:rPr lang="en-US" sz="1800" u="sng" dirty="0" smtClean="0">
                <a:cs typeface="Calibri"/>
              </a:rPr>
              <a:t>Shweta Khade</a:t>
            </a:r>
            <a:endParaRPr lang="en-US" sz="1800" u="sng" dirty="0"/>
          </a:p>
        </p:txBody>
      </p:sp>
      <p:sp>
        <p:nvSpPr>
          <p:cNvPr id="21"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2151705"/>
            <a:ext cx="5359188" cy="97509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281-634-4082</a:t>
            </a:r>
            <a:endParaRPr lang="en-US" sz="1800" dirty="0">
              <a:cs typeface="Calibri"/>
            </a:endParaRPr>
          </a:p>
          <a:p>
            <a:r>
              <a:rPr lang="en-US" sz="1800" dirty="0">
                <a:cs typeface="Calibri"/>
              </a:rPr>
              <a:t>Email: Shweta.Khade@fortbendisd.com</a:t>
            </a:r>
          </a:p>
        </p:txBody>
      </p:sp>
      <p:sp>
        <p:nvSpPr>
          <p:cNvPr id="22" name="TextBox 21">
            <a:extLst>
              <a:ext uri="{FF2B5EF4-FFF2-40B4-BE49-F238E27FC236}">
                <a16:creationId xmlns:a16="http://schemas.microsoft.com/office/drawing/2014/main" id="{27750EAF-4B31-4060-B80C-7B56F5E3D0E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pic>
        <p:nvPicPr>
          <p:cNvPr id="23" name="Picture 2" descr="Colony Bend Elementary head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67" y="984303"/>
            <a:ext cx="1952625" cy="8763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832062" y="3240860"/>
            <a:ext cx="1426673" cy="338554"/>
          </a:xfrm>
          <a:prstGeom prst="rect">
            <a:avLst/>
          </a:prstGeom>
        </p:spPr>
        <p:txBody>
          <a:bodyPr wrap="none">
            <a:spAutoFit/>
          </a:bodyPr>
          <a:lstStyle/>
          <a:p>
            <a:r>
              <a:rPr lang="en-US" sz="1600" b="1" u="sng" dirty="0" smtClean="0">
                <a:cs typeface="Calibri"/>
              </a:rPr>
              <a:t>Karol Hartman</a:t>
            </a:r>
            <a:endParaRPr lang="en-US" sz="1600" b="1" u="sng" dirty="0"/>
          </a:p>
        </p:txBody>
      </p:sp>
      <p:sp>
        <p:nvSpPr>
          <p:cNvPr id="25" name="Text Placeholder 2">
            <a:extLst>
              <a:ext uri="{FF2B5EF4-FFF2-40B4-BE49-F238E27FC236}">
                <a16:creationId xmlns:a16="http://schemas.microsoft.com/office/drawing/2014/main" id="{64F7F722-AFB6-4892-8F9A-3E40EEF9657B}"/>
              </a:ext>
            </a:extLst>
          </p:cNvPr>
          <p:cNvSpPr txBox="1">
            <a:spLocks/>
          </p:cNvSpPr>
          <p:nvPr/>
        </p:nvSpPr>
        <p:spPr bwMode="auto">
          <a:xfrm>
            <a:off x="832062" y="3568601"/>
            <a:ext cx="5359188" cy="65652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281-634-4085</a:t>
            </a:r>
            <a:endParaRPr lang="en-US" sz="1800" dirty="0">
              <a:cs typeface="Calibri"/>
            </a:endParaRPr>
          </a:p>
          <a:p>
            <a:r>
              <a:rPr lang="en-US" sz="1800" dirty="0">
                <a:cs typeface="Calibri"/>
              </a:rPr>
              <a:t>Email: </a:t>
            </a:r>
            <a:r>
              <a:rPr lang="en-US" sz="1800" dirty="0" smtClean="0">
                <a:cs typeface="Calibri"/>
              </a:rPr>
              <a:t>Karol.Hartman@fortbendisd.com</a:t>
            </a:r>
            <a:endParaRPr lang="en-US" sz="1800" dirty="0">
              <a:cs typeface="Calibri"/>
            </a:endParaRPr>
          </a:p>
        </p:txBody>
      </p:sp>
      <p:sp>
        <p:nvSpPr>
          <p:cNvPr id="26"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4055339"/>
            <a:ext cx="3542861" cy="639762"/>
          </a:xfrm>
        </p:spPr>
        <p:txBody>
          <a:bodyPr/>
          <a:lstStyle/>
          <a:p>
            <a:r>
              <a:rPr lang="en-US" sz="1800" u="sng" dirty="0" smtClean="0">
                <a:cs typeface="Calibri"/>
              </a:rPr>
              <a:t>Anagha Machado</a:t>
            </a:r>
            <a:endParaRPr lang="en-US" sz="1800" u="sng" dirty="0"/>
          </a:p>
        </p:txBody>
      </p:sp>
      <p:sp>
        <p:nvSpPr>
          <p:cNvPr id="27"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4327391"/>
            <a:ext cx="5359188" cy="97509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281-634-7394</a:t>
            </a:r>
            <a:endParaRPr lang="en-US" sz="1800" dirty="0">
              <a:cs typeface="Calibri"/>
            </a:endParaRPr>
          </a:p>
          <a:p>
            <a:r>
              <a:rPr lang="en-US" sz="1800" dirty="0">
                <a:cs typeface="Calibri"/>
              </a:rPr>
              <a:t>Email: </a:t>
            </a:r>
            <a:r>
              <a:rPr lang="en-US" sz="1800" dirty="0" smtClean="0">
                <a:cs typeface="Calibri"/>
              </a:rPr>
              <a:t>Anagha.Machado@fortbendisd.com</a:t>
            </a:r>
            <a:endParaRPr lang="en-US" sz="1800" dirty="0">
              <a:cs typeface="Calibri"/>
            </a:endParaRPr>
          </a:p>
        </p:txBody>
      </p:sp>
      <p:sp>
        <p:nvSpPr>
          <p:cNvPr id="28" name="Text Placeholder 2">
            <a:extLst>
              <a:ext uri="{FF2B5EF4-FFF2-40B4-BE49-F238E27FC236}">
                <a16:creationId xmlns:a16="http://schemas.microsoft.com/office/drawing/2014/main" id="{1E35E174-40F0-43E5-B587-9E6F4661F970}"/>
              </a:ext>
            </a:extLst>
          </p:cNvPr>
          <p:cNvSpPr>
            <a:spLocks noGrp="1"/>
          </p:cNvSpPr>
          <p:nvPr>
            <p:ph type="body" idx="1"/>
          </p:nvPr>
        </p:nvSpPr>
        <p:spPr>
          <a:xfrm>
            <a:off x="832061" y="5359636"/>
            <a:ext cx="3542861" cy="406041"/>
          </a:xfrm>
        </p:spPr>
        <p:txBody>
          <a:bodyPr/>
          <a:lstStyle/>
          <a:p>
            <a:r>
              <a:rPr lang="en-US" sz="1800" u="sng" dirty="0" smtClean="0">
                <a:cs typeface="Calibri"/>
              </a:rPr>
              <a:t>Angela Moten</a:t>
            </a:r>
            <a:endParaRPr lang="en-US" sz="1800" u="sng" dirty="0"/>
          </a:p>
        </p:txBody>
      </p:sp>
      <p:sp>
        <p:nvSpPr>
          <p:cNvPr id="29" name="Text Placeholder 2">
            <a:extLst>
              <a:ext uri="{FF2B5EF4-FFF2-40B4-BE49-F238E27FC236}">
                <a16:creationId xmlns:a16="http://schemas.microsoft.com/office/drawing/2014/main" id="{64F7F722-AFB6-4892-8F9A-3E40EEF9657B}"/>
              </a:ext>
            </a:extLst>
          </p:cNvPr>
          <p:cNvSpPr txBox="1">
            <a:spLocks/>
          </p:cNvSpPr>
          <p:nvPr/>
        </p:nvSpPr>
        <p:spPr bwMode="auto">
          <a:xfrm>
            <a:off x="832061" y="5457736"/>
            <a:ext cx="5359188" cy="97509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400" b="1" kern="1200">
                <a:solidFill>
                  <a:schemeClr val="tx1"/>
                </a:solidFill>
                <a:latin typeface="+mn-lt"/>
                <a:ea typeface="+mn-ea"/>
                <a:cs typeface="+mn-cs"/>
              </a:defRPr>
            </a:lvl1pPr>
            <a:lvl2pPr marL="457200" indent="0" algn="l" defTabSz="457200" rtl="0" eaLnBrk="1" fontAlgn="base" hangingPunct="1">
              <a:spcBef>
                <a:spcPct val="20000"/>
              </a:spcBef>
              <a:spcAft>
                <a:spcPct val="0"/>
              </a:spcAft>
              <a:buFont typeface="Arial" charset="0"/>
              <a:buNone/>
              <a:defRPr sz="2000" b="1" kern="1200">
                <a:solidFill>
                  <a:schemeClr val="tx1"/>
                </a:solidFill>
                <a:latin typeface="+mn-lt"/>
                <a:ea typeface="+mn-ea"/>
                <a:cs typeface="+mn-cs"/>
              </a:defRPr>
            </a:lvl2pPr>
            <a:lvl3pPr marL="914400" indent="0" algn="l" defTabSz="457200" rtl="0" eaLnBrk="1" fontAlgn="base" hangingPunct="1">
              <a:spcBef>
                <a:spcPct val="20000"/>
              </a:spcBef>
              <a:spcAft>
                <a:spcPct val="0"/>
              </a:spcAft>
              <a:buFont typeface="Arial" charset="0"/>
              <a:buNone/>
              <a:defRPr sz="1800" b="1" kern="1200">
                <a:solidFill>
                  <a:schemeClr val="tx1"/>
                </a:solidFill>
                <a:latin typeface="+mn-lt"/>
                <a:ea typeface="+mn-ea"/>
                <a:cs typeface="+mn-cs"/>
              </a:defRPr>
            </a:lvl3pPr>
            <a:lvl4pPr marL="13716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4pPr>
            <a:lvl5pPr marL="1828800" indent="0" algn="l" defTabSz="457200" rtl="0" eaLnBrk="1" fontAlgn="base" hangingPunct="1">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cs typeface="Calibri"/>
              </a:rPr>
              <a:t>Phone </a:t>
            </a:r>
            <a:r>
              <a:rPr lang="en-US" sz="1800" dirty="0" smtClean="0">
                <a:cs typeface="Calibri"/>
              </a:rPr>
              <a:t># 281-634-4087</a:t>
            </a:r>
            <a:endParaRPr lang="en-US" sz="1800" dirty="0">
              <a:cs typeface="Calibri"/>
            </a:endParaRPr>
          </a:p>
          <a:p>
            <a:r>
              <a:rPr lang="en-US" sz="1800" dirty="0">
                <a:cs typeface="Calibri"/>
              </a:rPr>
              <a:t>Email: </a:t>
            </a:r>
            <a:r>
              <a:rPr lang="en-US" sz="1800" dirty="0" smtClean="0">
                <a:cs typeface="Calibri"/>
              </a:rPr>
              <a:t>Angela.Moten@fortbendisd.com</a:t>
            </a:r>
            <a:endParaRPr lang="en-US" sz="1800" dirty="0">
              <a:cs typeface="Calibri"/>
            </a:endParaRPr>
          </a:p>
        </p:txBody>
      </p:sp>
    </p:spTree>
    <p:extLst>
      <p:ext uri="{BB962C8B-B14F-4D97-AF65-F5344CB8AC3E}">
        <p14:creationId xmlns:p14="http://schemas.microsoft.com/office/powerpoint/2010/main" val="92250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you feeling about </a:t>
            </a:r>
            <a:r>
              <a:rPr lang="en-US" dirty="0" smtClean="0"/>
              <a:t>using Schoology?</a:t>
            </a:r>
            <a:endParaRPr lang="en-US" dirty="0"/>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3</a:t>
            </a:fld>
            <a:endParaRPr lang="en-US"/>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8683" y="2609755"/>
            <a:ext cx="1528384" cy="369332"/>
          </a:xfrm>
          <a:prstGeom prst="rect">
            <a:avLst/>
          </a:prstGeom>
          <a:noFill/>
        </p:spPr>
        <p:txBody>
          <a:bodyPr wrap="square" rtlCol="0">
            <a:spAutoFit/>
          </a:bodyPr>
          <a:lstStyle/>
          <a:p>
            <a:pPr algn="ctr"/>
            <a:r>
              <a:rPr lang="en-US"/>
              <a:t>Excited </a:t>
            </a:r>
          </a:p>
        </p:txBody>
      </p:sp>
      <p:sp>
        <p:nvSpPr>
          <p:cNvPr id="9" name="TextBox 8"/>
          <p:cNvSpPr txBox="1"/>
          <p:nvPr/>
        </p:nvSpPr>
        <p:spPr>
          <a:xfrm>
            <a:off x="3732746" y="2609755"/>
            <a:ext cx="1528384" cy="369332"/>
          </a:xfrm>
          <a:prstGeom prst="rect">
            <a:avLst/>
          </a:prstGeom>
          <a:noFill/>
        </p:spPr>
        <p:txBody>
          <a:bodyPr wrap="square" rtlCol="0">
            <a:spAutoFit/>
          </a:bodyPr>
          <a:lstStyle/>
          <a:p>
            <a:pPr algn="ctr"/>
            <a:r>
              <a:rPr lang="en-US"/>
              <a:t>Unsure</a:t>
            </a:r>
          </a:p>
        </p:txBody>
      </p:sp>
      <p:sp>
        <p:nvSpPr>
          <p:cNvPr id="10" name="TextBox 9"/>
          <p:cNvSpPr txBox="1"/>
          <p:nvPr/>
        </p:nvSpPr>
        <p:spPr>
          <a:xfrm>
            <a:off x="6632894" y="2607124"/>
            <a:ext cx="1528384" cy="369332"/>
          </a:xfrm>
          <a:prstGeom prst="rect">
            <a:avLst/>
          </a:prstGeom>
          <a:noFill/>
        </p:spPr>
        <p:txBody>
          <a:bodyPr wrap="square" rtlCol="0">
            <a:spAutoFit/>
          </a:bodyPr>
          <a:lstStyle/>
          <a:p>
            <a:pPr algn="ctr"/>
            <a:r>
              <a:rPr lang="en-US"/>
              <a:t>concerned </a:t>
            </a: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978" y="4743190"/>
            <a:ext cx="921224" cy="923330"/>
          </a:xfrm>
          <a:prstGeom prst="rect">
            <a:avLst/>
          </a:prstGeom>
          <a:noFill/>
        </p:spPr>
        <p:txBody>
          <a:bodyPr wrap="square" rtlCol="0">
            <a:spAutoFit/>
          </a:bodyPr>
          <a:lstStyle/>
          <a:p>
            <a:pPr algn="ctr"/>
            <a:r>
              <a:rPr lang="en-US" sz="5400"/>
              <a:t>1</a:t>
            </a:r>
          </a:p>
        </p:txBody>
      </p:sp>
      <p:sp>
        <p:nvSpPr>
          <p:cNvPr id="13" name="TextBox 12"/>
          <p:cNvSpPr txBox="1"/>
          <p:nvPr/>
        </p:nvSpPr>
        <p:spPr>
          <a:xfrm>
            <a:off x="7019225" y="4739234"/>
            <a:ext cx="921224" cy="923330"/>
          </a:xfrm>
          <a:prstGeom prst="rect">
            <a:avLst/>
          </a:prstGeom>
          <a:noFill/>
        </p:spPr>
        <p:txBody>
          <a:bodyPr wrap="square" rtlCol="0">
            <a:spAutoFit/>
          </a:bodyPr>
          <a:lstStyle/>
          <a:p>
            <a:pPr algn="ctr"/>
            <a:r>
              <a:rPr lang="en-US" sz="5400"/>
              <a:t>3</a:t>
            </a:r>
          </a:p>
        </p:txBody>
      </p:sp>
      <p:sp>
        <p:nvSpPr>
          <p:cNvPr id="14" name="TextBox 13"/>
          <p:cNvSpPr txBox="1"/>
          <p:nvPr/>
        </p:nvSpPr>
        <p:spPr>
          <a:xfrm>
            <a:off x="4036326" y="4812362"/>
            <a:ext cx="921224" cy="923330"/>
          </a:xfrm>
          <a:prstGeom prst="rect">
            <a:avLst/>
          </a:prstGeom>
          <a:noFill/>
        </p:spPr>
        <p:txBody>
          <a:bodyPr wrap="square" rtlCol="0">
            <a:spAutoFit/>
          </a:bodyPr>
          <a:lstStyle/>
          <a:p>
            <a:pPr algn="ctr"/>
            <a:r>
              <a:rPr lang="en-US" sz="5400"/>
              <a:t>2</a:t>
            </a:r>
          </a:p>
        </p:txBody>
      </p:sp>
    </p:spTree>
    <p:extLst>
      <p:ext uri="{BB962C8B-B14F-4D97-AF65-F5344CB8AC3E}">
        <p14:creationId xmlns:p14="http://schemas.microsoft.com/office/powerpoint/2010/main" val="54028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03978" y="1022684"/>
            <a:ext cx="8429625" cy="5594684"/>
          </a:xfrm>
        </p:spPr>
        <p:txBody>
          <a:bodyPr vert="horz" lIns="91440" tIns="45720" rIns="91440" bIns="45720" rtlCol="0" anchor="t">
            <a:normAutofit fontScale="92500" lnSpcReduction="10000"/>
          </a:bodyPr>
          <a:lstStyle/>
          <a:p>
            <a:pPr marL="0" indent="0">
              <a:buNone/>
            </a:pPr>
            <a:r>
              <a:rPr lang="en-US" b="1" dirty="0"/>
              <a:t>By the end of this session, you will be able to:</a:t>
            </a:r>
            <a:endParaRPr lang="en-US" b="1" dirty="0">
              <a:cs typeface="Calibri"/>
            </a:endParaRPr>
          </a:p>
          <a:p>
            <a:endParaRPr lang="en-US" dirty="0">
              <a:cs typeface="Calibri"/>
            </a:endParaRPr>
          </a:p>
          <a:p>
            <a:r>
              <a:rPr lang="en-US" dirty="0">
                <a:cs typeface="Calibri"/>
              </a:rPr>
              <a:t>Understand the components of an FBISD Schoology course</a:t>
            </a:r>
          </a:p>
          <a:p>
            <a:endParaRPr lang="en-US" b="1" dirty="0">
              <a:cs typeface="Calibri"/>
            </a:endParaRPr>
          </a:p>
          <a:p>
            <a:r>
              <a:rPr lang="en-US" dirty="0">
                <a:cs typeface="Calibri"/>
              </a:rPr>
              <a:t>Locate the various types of folders in Schoology</a:t>
            </a:r>
          </a:p>
          <a:p>
            <a:endParaRPr lang="en-US" dirty="0">
              <a:cs typeface="Calibri"/>
            </a:endParaRPr>
          </a:p>
          <a:p>
            <a:r>
              <a:rPr lang="en-US" dirty="0">
                <a:cs typeface="Calibri"/>
              </a:rPr>
              <a:t>Understand the structure of teacher folders </a:t>
            </a:r>
          </a:p>
          <a:p>
            <a:endParaRPr lang="en-US" dirty="0">
              <a:cs typeface="Calibri"/>
            </a:endParaRPr>
          </a:p>
          <a:p>
            <a:r>
              <a:rPr lang="en-US" dirty="0">
                <a:cs typeface="Calibri"/>
              </a:rPr>
              <a:t>Locate instructional materials and parent information</a:t>
            </a:r>
          </a:p>
          <a:p>
            <a:endParaRPr lang="en-US" dirty="0">
              <a:cs typeface="Calibri"/>
            </a:endParaRPr>
          </a:p>
          <a:p>
            <a:endParaRPr lang="en-US" sz="3600" dirty="0">
              <a:cs typeface="Calibri"/>
            </a:endParaRPr>
          </a:p>
        </p:txBody>
      </p:sp>
      <p:sp>
        <p:nvSpPr>
          <p:cNvPr id="2" name="Title 1"/>
          <p:cNvSpPr>
            <a:spLocks noGrp="1"/>
          </p:cNvSpPr>
          <p:nvPr>
            <p:ph type="title"/>
          </p:nvPr>
        </p:nvSpPr>
        <p:spPr>
          <a:xfrm>
            <a:off x="0" y="0"/>
            <a:ext cx="3850105" cy="741121"/>
          </a:xfrm>
        </p:spPr>
        <p:txBody>
          <a:bodyPr>
            <a:normAutofit/>
          </a:bodyPr>
          <a:lstStyle/>
          <a:p>
            <a:r>
              <a:rPr lang="en-US" dirty="0"/>
              <a:t>Session Goals</a:t>
            </a:r>
          </a:p>
        </p:txBody>
      </p:sp>
    </p:spTree>
    <p:extLst>
      <p:ext uri="{BB962C8B-B14F-4D97-AF65-F5344CB8AC3E}">
        <p14:creationId xmlns:p14="http://schemas.microsoft.com/office/powerpoint/2010/main" val="274960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19" y="-230564"/>
            <a:ext cx="8429625" cy="1143000"/>
          </a:xfrm>
        </p:spPr>
        <p:txBody>
          <a:bodyPr/>
          <a:lstStyle/>
          <a:p>
            <a:r>
              <a:rPr lang="en-US" dirty="0" smtClean="0"/>
              <a:t>Instructional Tools</a:t>
            </a:r>
            <a:endParaRPr lang="en-US" dirty="0"/>
          </a:p>
        </p:txBody>
      </p:sp>
      <p:pic>
        <p:nvPicPr>
          <p:cNvPr id="5" name="Content Placeholder 4"/>
          <p:cNvPicPr>
            <a:picLocks noGrp="1" noChangeAspect="1"/>
          </p:cNvPicPr>
          <p:nvPr>
            <p:ph idx="1"/>
          </p:nvPr>
        </p:nvPicPr>
        <p:blipFill>
          <a:blip r:embed="rId3"/>
          <a:stretch>
            <a:fillRect/>
          </a:stretch>
        </p:blipFill>
        <p:spPr>
          <a:xfrm>
            <a:off x="2442816" y="816902"/>
            <a:ext cx="4694964" cy="2465116"/>
          </a:xfrm>
          <a:prstGeom prst="rect">
            <a:avLst/>
          </a:prstGeom>
        </p:spPr>
      </p:pic>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5</a:t>
            </a:fld>
            <a:endParaRPr lang="en-US" dirty="0"/>
          </a:p>
        </p:txBody>
      </p:sp>
      <p:sp>
        <p:nvSpPr>
          <p:cNvPr id="7" name="Content Placeholder 6"/>
          <p:cNvSpPr txBox="1">
            <a:spLocks/>
          </p:cNvSpPr>
          <p:nvPr/>
        </p:nvSpPr>
        <p:spPr bwMode="auto">
          <a:xfrm>
            <a:off x="445038" y="2842840"/>
            <a:ext cx="8334528" cy="294087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Sans-Serif" panose="05000000000000000000" pitchFamily="2" charset="2"/>
              <a:buChar char="Ø"/>
            </a:pPr>
            <a:endParaRPr lang="en-US" sz="2000" b="1" dirty="0" smtClean="0">
              <a:cs typeface="Calibri"/>
            </a:endParaRPr>
          </a:p>
          <a:p>
            <a:pPr>
              <a:spcBef>
                <a:spcPts val="600"/>
              </a:spcBef>
              <a:buFont typeface="Wingdings" panose="05000000000000000000" pitchFamily="2" charset="2"/>
              <a:buChar char="Ø"/>
            </a:pPr>
            <a:r>
              <a:rPr lang="en-US" sz="2000" b="1" dirty="0"/>
              <a:t>Schoology Learning Management System </a:t>
            </a:r>
            <a:r>
              <a:rPr lang="en-US" sz="2000" dirty="0"/>
              <a:t>for instructional delivery, communication, and progress </a:t>
            </a:r>
            <a:r>
              <a:rPr lang="en-US" sz="2000" dirty="0" smtClean="0"/>
              <a:t>monitoring</a:t>
            </a:r>
            <a:endParaRPr lang="en-US" sz="2000" b="1" dirty="0" smtClean="0">
              <a:cs typeface="Calibri"/>
            </a:endParaRPr>
          </a:p>
          <a:p>
            <a:pPr>
              <a:spcBef>
                <a:spcPts val="600"/>
              </a:spcBef>
              <a:buFont typeface="Wingdings" panose="05000000000000000000" pitchFamily="2" charset="2"/>
              <a:buChar char="Ø"/>
            </a:pPr>
            <a:r>
              <a:rPr lang="en-US" sz="2000" b="1" dirty="0" smtClean="0">
                <a:cs typeface="Calibri"/>
              </a:rPr>
              <a:t>Skyward </a:t>
            </a:r>
            <a:r>
              <a:rPr lang="en-US" sz="2000" dirty="0">
                <a:cs typeface="Calibri"/>
              </a:rPr>
              <a:t>is a student information system and includes schedules, the gradebook, the attendance record, etc</a:t>
            </a:r>
            <a:r>
              <a:rPr lang="en-US" sz="2000" dirty="0" smtClean="0">
                <a:cs typeface="Calibri"/>
              </a:rPr>
              <a:t>.</a:t>
            </a:r>
            <a:endParaRPr lang="en-US" sz="2000" b="1" dirty="0" smtClean="0">
              <a:ea typeface="+mn-lt"/>
              <a:cs typeface="+mn-lt"/>
            </a:endParaRPr>
          </a:p>
          <a:p>
            <a:pPr>
              <a:spcBef>
                <a:spcPts val="600"/>
              </a:spcBef>
              <a:buFont typeface="Wingdings" panose="05000000000000000000" pitchFamily="2" charset="2"/>
              <a:buChar char="Ø"/>
            </a:pPr>
            <a:r>
              <a:rPr lang="en-US" sz="2000" b="1" dirty="0" smtClean="0">
                <a:ea typeface="+mn-lt"/>
                <a:cs typeface="+mn-lt"/>
              </a:rPr>
              <a:t>FBISD 1Link </a:t>
            </a:r>
            <a:r>
              <a:rPr lang="en-US" sz="2000" dirty="0" smtClean="0">
                <a:ea typeface="+mn-lt"/>
                <a:cs typeface="+mn-lt"/>
              </a:rPr>
              <a:t>to support improved access through single sign-on and can provide data analytics on student engagement with learning</a:t>
            </a:r>
            <a:endParaRPr lang="en-US" sz="2000" dirty="0" smtClean="0">
              <a:cs typeface="Calibri"/>
            </a:endParaRPr>
          </a:p>
          <a:p>
            <a:pPr>
              <a:spcBef>
                <a:spcPts val="600"/>
              </a:spcBef>
              <a:buFont typeface="Wingdings" panose="05000000000000000000" pitchFamily="2" charset="2"/>
              <a:buChar char="Ø"/>
            </a:pPr>
            <a:r>
              <a:rPr lang="en-US" sz="2000" b="1" dirty="0" smtClean="0"/>
              <a:t>Microsoft Teams </a:t>
            </a:r>
            <a:r>
              <a:rPr lang="en-US" sz="2000" dirty="0" smtClean="0"/>
              <a:t>for live, real time, synchronous instruction via videoconference</a:t>
            </a:r>
            <a:endParaRPr lang="en-US" sz="2000" dirty="0" smtClean="0">
              <a:cs typeface="Calibri"/>
            </a:endParaRPr>
          </a:p>
          <a:p>
            <a:pPr>
              <a:spcBef>
                <a:spcPts val="600"/>
              </a:spcBef>
              <a:buFont typeface="Wingdings" panose="05000000000000000000" pitchFamily="2" charset="2"/>
              <a:buChar char="Ø"/>
            </a:pPr>
            <a:r>
              <a:rPr lang="en-US" sz="2000" b="1" dirty="0" err="1" smtClean="0"/>
              <a:t>Respondus</a:t>
            </a:r>
            <a:r>
              <a:rPr lang="en-US" sz="2000" b="1" dirty="0" smtClean="0"/>
              <a:t> </a:t>
            </a:r>
            <a:r>
              <a:rPr lang="en-US" sz="2000" b="1" dirty="0" err="1" smtClean="0"/>
              <a:t>LockDown</a:t>
            </a:r>
            <a:r>
              <a:rPr lang="en-US" sz="2000" b="1" dirty="0" smtClean="0"/>
              <a:t> Browser </a:t>
            </a:r>
            <a:r>
              <a:rPr lang="en-US" sz="2000" dirty="0" smtClean="0"/>
              <a:t>to secure assessments (inside Schoology)</a:t>
            </a:r>
            <a:endParaRPr lang="en-US" sz="2000" dirty="0" smtClean="0">
              <a:cs typeface="Calibri"/>
            </a:endParaRPr>
          </a:p>
          <a:p>
            <a:pPr>
              <a:buFont typeface="Wingdings" panose="05000000000000000000" pitchFamily="2" charset="2"/>
              <a:buChar char="Ø"/>
            </a:pPr>
            <a:endParaRPr lang="en-US" sz="500" dirty="0" smtClean="0"/>
          </a:p>
          <a:p>
            <a:pPr>
              <a:buFont typeface="Wingdings" panose="05000000000000000000" pitchFamily="2" charset="2"/>
              <a:buChar char="Ø"/>
            </a:pPr>
            <a:endParaRPr lang="en-US" sz="500" dirty="0" smtClean="0">
              <a:cs typeface="Calibri"/>
            </a:endParaRPr>
          </a:p>
          <a:p>
            <a:pPr>
              <a:buFont typeface="Wingdings" panose="05000000000000000000" pitchFamily="2" charset="2"/>
              <a:buChar char="Ø"/>
            </a:pPr>
            <a:endParaRPr lang="en-US" sz="2000" dirty="0">
              <a:cs typeface="Calibri"/>
            </a:endParaRPr>
          </a:p>
        </p:txBody>
      </p:sp>
    </p:spTree>
    <p:extLst>
      <p:ext uri="{BB962C8B-B14F-4D97-AF65-F5344CB8AC3E}">
        <p14:creationId xmlns:p14="http://schemas.microsoft.com/office/powerpoint/2010/main" val="200135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203268"/>
            <a:ext cx="8429625" cy="1143000"/>
          </a:xfrm>
        </p:spPr>
        <p:txBody>
          <a:bodyPr/>
          <a:lstStyle/>
          <a:p>
            <a:r>
              <a:rPr lang="en-US" dirty="0" smtClean="0"/>
              <a:t>Schoology in FBISD</a:t>
            </a:r>
            <a:endParaRPr lang="en-US" dirty="0"/>
          </a:p>
        </p:txBody>
      </p:sp>
      <p:sp>
        <p:nvSpPr>
          <p:cNvPr id="3" name="Content Placeholder 2"/>
          <p:cNvSpPr>
            <a:spLocks noGrp="1"/>
          </p:cNvSpPr>
          <p:nvPr>
            <p:ph idx="1"/>
          </p:nvPr>
        </p:nvSpPr>
        <p:spPr>
          <a:xfrm>
            <a:off x="460375" y="3433450"/>
            <a:ext cx="8717058" cy="3471863"/>
          </a:xfrm>
        </p:spPr>
        <p:txBody>
          <a:bodyPr/>
          <a:lstStyle/>
          <a:p>
            <a:pPr marL="0" indent="0">
              <a:buNone/>
            </a:pPr>
            <a:r>
              <a:rPr lang="en-US" sz="2800" b="1" i="1" dirty="0" smtClean="0"/>
              <a:t>Purpose</a:t>
            </a:r>
            <a:r>
              <a:rPr lang="en-US" sz="2800" b="1" i="1" dirty="0"/>
              <a:t> </a:t>
            </a:r>
            <a:r>
              <a:rPr lang="en-US" sz="2800" dirty="0"/>
              <a:t> </a:t>
            </a:r>
          </a:p>
          <a:p>
            <a:r>
              <a:rPr lang="en-US" sz="2800" dirty="0"/>
              <a:t>Required Learning Management System used to access course content and instructional materials </a:t>
            </a:r>
          </a:p>
          <a:p>
            <a:r>
              <a:rPr lang="en-US" sz="2800" dirty="0"/>
              <a:t>Used to engage students in the FBISD Learning Framework  </a:t>
            </a:r>
          </a:p>
          <a:p>
            <a:r>
              <a:rPr lang="en-US" sz="2800" dirty="0"/>
              <a:t>Standardized communication system for parents  </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6</a:t>
            </a:fld>
            <a:endParaRPr lang="en-US" dirty="0"/>
          </a:p>
        </p:txBody>
      </p:sp>
      <p:sp>
        <p:nvSpPr>
          <p:cNvPr id="5" name="AutoShape 2" descr="data:image/png;base64,iVBORw0KGgoAAAANSUhEUgAAAuIAAAGHCAIAAAB6UKAcAAAAAXNSR0IArs4c6QAAAARnQU1BAACxjwv8YQUAAAAJcEhZcwAADsMAAA7DAcdvqGQAAL/ISURBVHhe7Z0JgBxFvf/nPvbezW6yOTcXISQhECAQQhIg3CAoCAqIEh8Kgj7RJ8KTh38PeCiI+vQp0ahPRIWoiIocIUGuQAIECARIyH2fe19zH/9v96+2tra7Z3Zmr8zM/j4sk6rqqurq7l9Vfbu6qtueTCZtDMMwDMMwuYdD/MswDMMwDJNjsExhGIZhGCZHYZnCMAzDMEyOwjKFYRiGYZgchWUKwzAMwzA5CssUhmEYhmFyFJYpDMMwDMPkKCxTGIZhGIbJUVimMAzDMAyTo7BMYRiGYRgmR2GZwjAMwzBMjsIyhWEYhmGYHIVlCsMwDMMwOQrLFIZhGIZhchR7MpkUTmZwSHSBU02/lufcruNwOOiXENsYhmGYQUA2y3ojrUGBtFWCZhm/ol3uaqUpkBlsWKYMCrD1WCwW1+nzGUYdcCqIUIbJGahZB7Ktt7R2WDKQjTshtjHMkAMrpcaZEKHZI5pmHdi2CGUGGpYpAwksHuokGo0O+FlFHXC5XG63G/VBBDHM0QByhCU4k6dQ+4xf4R840D4TrFcGHJYpAwDOYSQSGQx1YgZ1AGLF4/FwZWCGEogSat9ZgjN5x+BZrxkYM9pnNuYBhGVKvyDrB8I/hHBlYIYAluBMXgNpAgNGQy38QwVaZlgyWmnhZ/oBy5Q+kkgkQqHQ0Fu/AVQGr9fLYoUZcEigAOEfQtC+s1hh+gkESjgcRkMt/EcDh8OB9pnFSj9hmZI1OGOw/qMygpIK3IOiMnCzzgwIR1GgqLBYYfoGpAma6MGYgNI3cBvp8/l42nifYZmSHVAnqAC5edJQE6BXhIdhsidHBIoKixUmK2C9aKKFJ5eAGeNmUniYbGCZkgWhUCinWnAzkCkQK9ymM30gZ9t3gPYdrbzwMIwV6MuCwWDuDKKYcTqdfr+fh1WyhWVKRiQSCVSAoz4TJRNQB4qKirgmMJmT++07cLlcaOJZgjOWoHGGDR/dmSiZAAOGGfNslaxgmdI7aL5RAfLoRKEm8AMgJkPypX0HEN9o4nnCOGMgEomEQiHhyQe8OsLD9AbLlF4I6whPXuHxeCBWhIdhrMi79h1wE89I8mIg0BIeHcwclikpyd8KIMF9Z1FREdcExkxemzc38QyADXd2dubFQKAl/IA+Q1impASNeE6tOu4baNBRE4SHYXQGtX33OJy+kuJESJts7vB5woFAeBDEEDfxwxzYcCAQGLz5gk6n3eEQOjgWSwxSPwkDLi4uZsGdHpYp1uT+op7McbvduPUUHmbYM7Dtu9/jdvv8oUAgEot5nS5vcVE0GJFtCppft88T6gxE4ppScTud/uLiaCgYjAzADQA38cMZ2PBgjAXCmkJh2579wb0Hwk3N0XjCVuR3Vle56sb5Ro/0OhwD32E6nU6YsfAwVrBMsSCr+SheNL0uJxr9oTmRqEVol3EfDIGfyHiP/DifkQxI++5zuz1+f0dnuDOeDCRswbgtFKffRDSRjCdtZJtQEC6H3e1w+J02n9Pmd9iKnNpfdakvHAyFo/29E+DHmsOTQbqNhHR/cU3zq292HKqPdnRgD9iFZlp+v6ei3DtpvOe8RRXHH1cciw1wW893kulhmWIkGo0Gg0HhSY3H7UATefBI59Z9LZ0R976DrU2toUBoEJ/04zo5HfayYndtTanfHRs/quSYukp4tS9qoVvoDZ/Px2+eYPr5KNPv9rj9vtbOMBQJBEpHzNYew28yoGuUcDwZ1mSKJqClTHE47B6nw+d0eB02nyNZ7LSXuu0lLnuJ0wa332Uv9XuioXAw2seJ6tzEDzeyuo3MEIfDtu9g5NG/1W/Y1BmJhJ1Oo/SFTUPEVFQUn7Og7KMXjPC4B1gZ851kGlim9AB3mZ2dncKTApfTgdZ3w9aWla8ffHfzkfpm3BVGtAeZOJuDf1eXSCbRB+CvvMRXW1185kljz583dvQITzDcu0LCfSevUh7O4B60P+17scfj8vmPdISPhJOHQ8n6aKI9Zoc6icQT8USCTF9rT5JJuHU7tdnF3BHUDIfuT7qhV5wOv9Ne7kyO9DhqffZxZV57JBSJ9b1g0N+sVIYJENmBQEB4Bgi03tt3hZb9sX73vjaHQ7PeVCQSEDTO+XOrPvvJGq9ngFt72DDfSVrCMqWbeDwOjZL+hHjczv1HOn/7z20vv70fmsbtcjgdmjYZ4pOIPSa0AifCkcTY2qqLTx/5yQuOQY8QTzusgr6iuLiYXzsxPIlEIpkME1ric3udXt++tuChsK0+kmyL2gKxZDiRiCV00Qx7xH8O1AT8qW23dKNWJbUZuwn0AfhLIJ7boQ2xFLnsVR77SI+trtznj4cifR1T8fl8fDNa8KCJ7ujoEJ6Bo6Ut/vPf1b+/qcHtykh5RKO2i86pXvKJ0b1OQnfA3PVqoKl3EZYOtM/85jczLFO6QQVIP6/Q63G+u631e//31qEj7X5fThgTKkA8kQxF4+fMm/TlTxxbUuROr1QcDkdpaanwMMMGSOpehwktKfZ6HR7fkc7wkVDyQCjREEm2RpLheJKaZ02UaOaWSEAyx2PxWFSbMxWPwa+N+AEYnNPpcLqcLrfD5XI6Xdqtq95qIzG2o1/wO+0VHnut1z7GZ69y2yuL3IlopDP7UR8eLCx42tvbB3x5GtT1rx89/K/VDU5Hpl0hrNfv9936uXEnzvRFoxapcMeIu8H9Bzve3nCksbHT5XKMH1t24vEjK8q9kUi6LgbVpaSkZAhG5fMLlimCcDic/j1XHrfj3a0td//67da2gNuVc8sgA6H4wlMm3HbtcZpSoR4iBbjp5Ne+DStQxyHB+9C+F3u8Lo93X2dkVyC5ozPeFLFFtcmxCW1EBA2p3YE/ZBuLhKKdHeGO1lBbS6ijNRzoiIVD0CvaCIvb7fL5vEUl3pIKf1mFr6zc7S92ejwOpE0ktDEWYHOgefa5oFRsdX77BL99VLEnEYt2ZPneOTTukODcxBcq/XxkaYnLZd+6M3L/g3s7OoJZGQ7UyQkzK2+/Zax5RTx0z5GG4PK/frh67ZFDhzu0YZSkze12Tp1cecn54y85f5Iu1FPCTzDNsEzRQFMLnS48Vric9oP1gf/8+VsH69s8uadRiEAo9vHzZ3zx41N6nVELwc6PfoYPwWCwD8si/G5PwOHd0RbeF7I1RpLtkUQ0Hk9qC82cdoczHg2H21vb6w+2HNzTemh/x5GDwdbGSGd7JBjAJmiUJFSRplO0oRRoHQ+USmlZUWV16cgx5bXjKmrHF1eP8paUYWsiHkMrhJbI53KWehwjvfap5Z4R9qgjnnWf5Ha7+S1BBckgPe5xux1/fqL5r08dcDiyE/HoNouK/F+7aey0yT0eNeIOdvuulnt/9NaHW5qSyTg6DtkWR6MJ3CBedO6EL984G6pFhFrBj34MsEzR6OzsjKVdoolbtPt//8Fza3f6vTndu4djyf9cctJ5p42ORNPVOmgUKBXhYQqaPjzuKfb6nC73wUB0byCxO6A96AnFtTkouN1MJhOxcDjQ2tR2cG/zvp0t+3a1Hd7X0Xgk1NocDXXGIhF9oXxcf6hDDYtdm7PicDhcHrdXEyv+8qqS6lGaUhk/qWLspLJRY/yllU595iDaIqfdXux2jvbZx/ttE4vdRfZYMJKdWOFHPwVJr0/k+0Yy6bj3pzs/2NLh6ku77rrm8jGXnlcOkxcBKGdn9FvfW/fauj1eq54CFh6OJK+/ZsYtN5wQj6dsovnRvAHnt7/9beEcrqAdTz+W6HI5Xn//yB+f3u525rqkQ2dyuDm26MSRKLMIskLrD3SEnylcep0VbsbhdAWTzg/b49s6bQdDiTC6h6T2lMfudEZDgbbDB/a98/r2Nc9tW7Nq7zuvNeza3NFwKNzZHo+ENYGiPQ8itBm1mrQB+pOhaDAQbG1uO7y/cff2hh2bWw7sDrY2IQ60i9tfBGGEvSSSkES2Vv0tLPFEfITf7Xc6otn0T6jOPJe2wIhGo4PxlhQQithfWNPZ0hKElhZBGRONxsaMLp4zq1i+wMrjdj69atfjT25xpZiKq1cL26EjkdNOHl1ellJMo8Lqc7q4fRawTNHedpX+sT2s8A/P7Nh1oCV7Sx5qXA77wcbO4yaPmDSmJI1aBzhkbs0LHu0FVVm270VeX0vS/V5LdHcw0RpJ4hZWW73jdMZjsZZ9u3a/tXrzC0/uev3Fhp0fBtua7YkENI3Dqb1EyO7Q3i4udEkX8Gh+NLo6didaX5fD5Uwm4lA27Uf2N+3Z3tlwJB6LevwlLp8fWzWtjZvORLIzYY8lEsVuV7nbGY5l+q4X0mQ8Zl5I9NpE95mOzvi/XmnvDIRg4yIoY1CicaOLTprll7cBSZv9//6wadfuZqcz5V0ialMgGB890j9zelWauwfUO26fJTk6zWLIgE5P/7gH1LeEN+5qd3Q/ZMxdUESHLfnaxtZeKx2qwSDdoDA5AlrP9LPCDZT4/OXFJfVR+7a26J5gojmsj6PYYffJzqb6gxvf3rL6ma2rn93/7uvN+3YG21pgQLA3/ZkOjZ0Q+i2jAdqB5tIeAFFAPBwKNDc27dqy563VW156etsrK+q3bQp1tELuINtwPNkUTuzsTOzoiLUlnRBPlEcmhMNh2XMw+Q6a6MF43ENAV/fjRW1Jrxd6uHvMo6Ghc/eeljQahYjH4ps217s96QZLIMu4fZYMd5nSqyl43M49BzuPNLSgcRVBuQ1ua7fsONLU2nv/NODT5pmcArad1T1oPKG9VVZb1BNINIQS4VhcX6NgDwc663d8uPmlpzauenzP26+2NxxK2hJOt9vpcmmCA4pA2wtkAWJrCVKBiBJNsLiQgzsRjzXt27lj7b/ef+bPO15/vmnvjngsipqGv0gscTCkFWZnRzRud5Z6M13+gPzZtguGQe2tS4s9VRWevo3UuNzusmIYfHficAT3vIleOwrtbYhJl9PRyzMdtmHJsJYpaMR7fXG49oLC/W16K5wfOB325rZQQ0vvMgX3KIN3m8IcdbJt39tjya0diV0BbRwlmYg7HA60weFA+643Xt608m+7Xnsx0FgPdaE9lwH6cAUEAX5pdARumBNNI0ALS8CNlhvh2Cqe++joCdG+488OxYPEbYf3bXnpmQ//9Y99770RjYRtDqcmgRKJhohte9C2P2zryKYvGdS+jRkyMmmi+4PHk6yp1hakCX82eNyucaPdUWX+bFmJ1+dz9/oxZZfLVezXml/hT4HWOnP7rDOsZQqaUTSXvZBI7j7c2Zvh5RDoB1oD0fqWDA6NbzoLFxIHwpMBLpe3Oe7a0RFtDse1z8La7LZEsqP+0J63Xtm59l+HPlwfbG1MxGMkMvRxEyFQ0JFgXwBet9tdUlJSWVlZXV1dU1OD34qKCn3pjSuRSEI6oMshw9MyEVJHW7YM4pFoR/2B/RvWbVv97IGNbweaG+z67WYknmgMJ7Z3xJpjDn/GAyqD3b0xQ0NGTXS/SJw0q7ik2KeZoILYfWogvGtH+o47RpuYIikr806fVpn+BZsAMuWkOWPDEW0dfnq4fSaG9YLk1tbWXkfF3W7nd3793qtv7/amXemeO6CGdYTid3/pjIWzK8Np33gIUCHLy8szqZZMftHZ2Zn5iEJZUdGhsGNze2xTRyIUjWlLj+32cGf7vndf37Tq7wc+eDPU3urUJqWiucA2oVEAOZxOp8fjKS4uLtWhJcEIROUKhUKBQGe7RgcVSU8hZIrm0iWL7kXm2iiOv6Jq6hkXTFlw/phZp9DYi8NhL3E5ZpY5ZpS6SlzJ9kBG66tJMwkPk59YNtGwh1A4vnN3ayQS72fTpWeV/P1fDu0/2Ak3BTrdXre7t2/r2N3XX1l7wdllkUh38VxOx2tvHfnW914PhoKpJglEY4lJEyp/fO+iyoreP98D4+f2GQxfmYJ7zba2NuFJjdPp+PavNrz+7j6POz9GnmDR7cHYPf++cNHsilBvMgWgX+FlEQUGKjXa9wyrdomvKG53rG+Obe1M1EfiybimGxK25J63Xt328rM7X38h0tmW1NpJ0ViSsED1of6jqqpq0qRJxx577MSJE2tqasrLK/x+v5QpuB0MBAItLc0HDhzcuXPHli1b9+7dQ2VTv7KGDAECKfPiEbVTFpw37axLqidOc7o9yXjM6XKO9zmOLXNNK0oGQpl+ea6iogK5CQ+Tb1g20U6nffPWlh/8bP2uXW3xgei8otFIIgZB320nMN2SssoRI8elMh4o+dNOGnXzp6vdbosC/O+y9x97YrPL2VVhFFBpSkqKv/bFOeedPTaa9tVWEm6fwfBdkExPzYUnNZDYz7916MDh9vRvOM4dUMpILLHo5HGTRhf1+jpa4HA4+HVYBQYMO/OhlKTDdSRq3w6NEk5G4wm00dFwsG3/nu1rntu34Y3OhsOQDjASyBNSEkgC/YEQNKAzZsxYsGDBmWeeNW/eaTNmzJwyZer48eNHjx49atQoSBYwcuRIuBEyduzYCRPqxo0bB+kA6R8KhaNopxMJQ08ALwLjoQB+nA5n2cixbn2VMgITdtxU2So9jlKvJ5rZ+mQcCxAeJt+wbKLjcfuPfv7OK2t32m3xhPYNqf7+aXNgYXYKMPJQoNPt8fr8xWKvCrG4bcrEiiWfGFFean3jetIJIzs6Yjt2d6D4qC5ahih2IoGENSPKbrp++oXnTojFMhVY3D6D4StTgsEgmj7hSQ1kygtvHc47mXLW3PEZyhTUSV6gX2CEw+EMJ6ZU+IvbE46tHfH9wWRHLGm3Jewud0fDkX3vvr597XPNe3cktQc02mg4Nd+UChWnrKxs2rRp55xz7kUXXTB//nwIlOrq6pKSEhpHQRzEh8Pj8RQVFUGaQK9MmjRp6tSpUC1ut6ezM9DRgXY8gmiUJyA3/k8k41H9w0DlY8b7y6u8xaXJeCyaROHspS6H32GzJzKSKciQv4yfv1g20a3t8d//aWNnZ1/edJIVHq+3qLhMeHRQFrvdNXtm5Q1XV48Z5UrVtrpd9tNOrh1T6wtHki6XByK/qMg3YWzF6afU3nLDzDPmje118ooKt89gmMoUXPsM3yCOyvDi20MqU7AbqoCJhLbSM5FMxjWH+APaOw/1aYd6dCMIJZkysdYfS/uGNwINgc+nzSATfib/yfzNsxAl9RHbhx3xVtxYJpN2hyMWCR7e8t6Hzz/RtGtrNKx1Bppt6PNR4NDsL5mEwcyZM+fyyy8/++yz6+rqvF4/FAkMCf1KY2PjgQMHDh48WF9f39bWBiGC20GXvnQZEeCurKycOHEixAq2trS0tLejZnUPeOj70majxKORWDTscLqKR4wsqx2jDZfrNQOKqcLrGOl3hzIYLsIe+StueQrMzLKJ7uiMPvnszo72oGYqg4nXV+z1laLFRSMMYeFye2prii48u/zqy0ZUlTvSfN0VJcfP5IkVixeNO2Pe6AXzai9YPP6jF08896zx1SN86d+6aYbbZzBMZQruNTOcRO1wDIVMgWHro4KJSCwZjiVCkbjTYS/2u8pLvRVlvqpyX2UZHF54S4rdRV50CcmotkDfokgI6hpNgUzJqK+Sd8BMAUByQXh6I2z3HAjZdgUSsDpdHzib92zfu37N7nWrQ+2tsCUxE1AfvNYaYP0zC8cddxwEyhlnLBg3brzX60MgNMfmzZvXrl27evXqN954ff369e+9t2Hjxo1bt27ZvXt3a2sLDBOtLUDy4uLi8vJyWF1HR+eRI0domos0Zs2BP202bQxipahK+1qhy+uDdtGK4bCXO21lbkep1x3KYC2Px+PRnlgx+UaqJjoQjD+1ctdgyxQ0sOPGVR4/a1xNlW/cmOLZMyrPOr30iosqTp5d6nBkdgegWbKtuMg1ospXWeH1ep167RGbsoLb5+6B3GEFKkCGoylOp+Nbv9qwbsP+AZ9CixOvqY14AoKjrNhdXuqrqfRPn1A2fnTZ6JqS8hJPid/l97q8HqfLiZZWq5OIr0mZaDwcTTy9eucfn9mCTZSbBPHag7Fv3zz/7DlVmUyhBUVFReg/hIfJc6LRaPrPfas02Yu2dto/bJerl+1bXnx6y4v/3PXmy7iLdLq0N3RSE5G027X7Sn1O36WXXnrZZZfNnj3b5/PHYjGooi1btkCgrF27ZseOHdg7AtGLuFwumFZ1dfX06dPnzZt38smn1NXVocFFOPI8cGD/k08++fjjj+/atQv1kQK1EnR1P9AuLrf3mDMvPO68y2unn6i9XiUR97ldM0ocx5U6qr22tgyqcElJCT/3yUdSNdENTZFbbnvh4IEmuTBnMIjGkp+8YvqXbzoZDjSxushAFTk6fSW3z8N0NCXD+bNgwEdT0BTHE8lgJI4Mqyp9Z8wedeW5U6+9aNqSy46DY9bU6upyv8fjjEZjjc3B/Yc7tu1p2by7+cNdzTv2tuw60HqkKdjWEXG7HIfqO9/e3OA01VX4sx1NgQjiprxggEwBwpOWiqKS3aHkvkC8LZrQXlEfi4Vam3esXXng/bdD7S3aOmC7NoAhbQhVBjd2Y8eOPeecc+fMmaNPhnWGQqHt27f/7W+PP/XUU1u3boVGgbxAZKRDuw4F09DQsHv37r1796JUFRWV+jiKC9td0EB2O7qiPXt2BwIBbQaMbstCpuA3mUzEok63x1tUUjXxGPxrg7K3Ofwue4nbXuFKRjKYSIsSoszCw+QPqZrooRpNsZ0wq2bBvDF2W8Lh0BRzdzUYcrh9HqbDoZowzgyRYCCApQfD2nfuR1cXXXfJsfffOv+R/77grs+ddsacMS6HfdVre379+PvPrdm5ftPhzbuaA6H4qOriGVOr588Zc/ap48+dV3f2aRPOmjvh1Nm10yZVlRZ7wtHe3xkgjqE3MlRsTF6Aqymua1pKi0qCSVtrNNmJqqA9c3FEQ6GWfTtb9u8OtjdBtTjsPaaMANQaNJc1NTW1taNKuz4039raumnTpvfff//AgQPYNWQBRZYgDsTKrl27Xnzxpeeee27fvr36zFmt5R03btzMmTNHjRoFd7zr3XFUPM129bSdjUcad28LNB6JRcI2pyOeSLTHEi1Rbd00xUwP23aekqaJFjFSEE/Ccn29/iVs7vR3cWSDuQDb8DAdTQmHw3TP1ytQsv0cTUGyWDwRjiZK/O6zTxn3+ctnfunq2afNqkUVeX7dvtffO/jh7hZUiROPrZkxpWpsbdnIyiKfx9HQEtq0u23PofZ9B9v2HWrff6TjYH3HgfqOvQc79h/pbOuMIOTDXRZfGoJfGU3JdLoWzzQsGEKhUCa27XR726LaF3wawtqkKKfLHWhpOLjx7b3vvtHecEgfStHj6f+Q2ohGo2VlZcccc8xpp80bP348KZKDBw++8cYb69ata2pq9Hi8CKT4Epo/C2nS0FAPLTJ16jHQJUVFRYgGdYLwLVs2Hz58uKOjg2IiXENPC08iHnO4PSMmTi2qqPYUlyb0Lzb7nbZan7PMA7He+0RafqCZj6Qy40Aw/vQq69EUtKh+r+fqK6dfdvGk+aeNXnB6yr+F88ecuWBsW0ds/4E284A0wJ5nz6yZN3d0Is1c2SFkmLfPw3Q0JUON0n/QAXSGYiOriv7to8f933fO+fYt82ZMGfHPl3f98OG3//7izsmjSz66eOq1F06bMKrk1XcPrXxl519XbXvhzf3tnZFJY8vOPHnMmSePXXjK+IUnjzvjpLHzThhzyqzRJ88cdfKMkScdNxJ55kgVYnKKDG07lky2xhKdsUREm5ZqTyQTwfbWht3bQm0tkAZaH6CsQCbghQrxer0ej1udl4pw7DQe19ahqZ0HvAC3xQiEBEHHc+jQof3790ORYCtygFipqakZPXpMcXEJDQJRQsRHLiiVtvIoGg4017fu2x3paNOkUzIZSSYDCXsgbsvkyZbMk8kv+tJEJ21Ol/O0OaPOWzTuwrPHp/m74Kxxl5xbN2FcWSLlgEoyFrNFos5ozInfDP9C4WQwlAyFbZn8oTJ58uTN5kedYTqFtrm5Ga2n8KTF7Xb1bQptPJ4MReN1tSVXLJ5y0YKJFeX+97bUr3h1d2NraO6skQtOGDOiwvfWpvq3Nh2ubw5NHVc6fdKICbWllWVeaJSDDYEjzcHGllBLe6gjEAlH4torC+02t9Ph87pKit1VFf7NO5qefmV31wP9buClKbRnnVgZDGc6WlhdXS1cTJ4D286kibd7S7YHbB+0RhvC2tMVVIf9G9atf/y3h7dsCLe3OZzawgQtmi5WdNmgrXOura2dP3/+9dcvOemkk6A8IDWOHDm8du1rjz322JtvrgsEAti1ri40jUHJZSbBYBDJL7ro4rlz544cWdPS0grhcvDgwVdffWXjxo1HjhyRwx6USnNo9ShWVD7imIUXHXvOpaNnnhSPhN1O50i/8+Rye63XFg31MosWJamsrBQeJn9oamqyNOPG5ugXv/6i5RRaGGxJif8735h36kmj5BcBYUpd1qSNkRCwRljv93/y9j+e3Oj1WGgFiO4px86aO+/srLrHSCTc2FgfDAakAacC2VaUuk+e7Vk83+PtbdoJbLiqqkp4hiUsU3qhDzIFZxT6YESF/xPnTbn87Cnl5b63Pjj8yDObQ5H4pWdOPmfu2M5g7Nm1e154+8DE2uIzTxl38rEjo9H4h7ub39p4eN2m+obmYHtHpD0Qxd0pqqLW3mv3kFqbDdtP6E9ME4mk2+XwWVUwxGGZMpxpbGzMpFInPaXvd9q2tUVaozaIklBn2+51L7/5p1+17t8di4TQMmoWp7e2yI0c0BloLiFQIFPmzZvn92uvS0Hg3r37nn/+X6tXv7xjx46WlpYorFmbWEB9gpaQktMzo+nTp48bNx6KpKmpEbqnra0NAqW1VZMsBnGj7ddhT8Ribn/JuBPmzbr4qklzz0xqIz2OKq/jhDLHBL8tGdYGZtLDtp2PNDQ0CFdP0sgUABOqm1BWUuyhKoC7u/PPrrvisqlwd3RGv/8/65qbYWbCxvbub29qDphu9DQSifjYullTp5/RZcYZgTwj0cj+fXsi+guHRGgK0JI7He6PnFfx6SuKe72vGOY2PEznpqBNzKQpB05ndnNTtDeA25IXL6j71o2nLTpl/Nbdzf/963VPvrL70kWTv/KpE0ePKPrjM1t+9Md3XE77zVcef+lZk6Ph+B+f2fzgX97/49Ob3/6wobElFAzHIUU8bqfP7YQWwZ8L5gyHUzi8+HNrq5TFLnuCUmb1ejeC5gowBUAgkNEnb2IO785gsjWahEqBVYVam+q3bdz7ztpIQFvMbLcyd1QZdANut3vatGnjxo0jm0EIxMfEiXXjx4+HA15oFCiScDiMm8toVFvqTHUN969ojuvr67du3fLBBx9s27Ztz549hw8fhlhBOBLqO9HaetnE4x9NrNjt7qKS6knTKsZNQjTYtMuWrHQ7Kjw2R7z3Jz9s2/lIKjMOhhKp5qYAWEtTU/BIPf4C+Gtqjo8fW3zqybXYFArHH16+Zeu2xvoGbeuhw53BYNRS6wDkU14xsnrkBLtdG2vM/M/jdiXi0VAoAEPVbjJT/zkhwRPxtg7X3BOL/b5eGuphbsPZPchg0oCmOBiOTRhTet+X53/zpnlo5+/55WtfvO/lkVX+337rnMvPnvzUyzs/deezr7xz4K4bTvl/N82LxeLf/NmaG777/KMrtuw91O73uop9Lo8bWkQ8yUkloxCekcJihiWWzbeBqtLSuM3WEY3HYhDVSTSb0WAg0tkeDQW1lxwrs1KkA0BnxGKxI0eOvPfe+9u2bYfW1wSF/lL8ysqqWbOOv/jii5csWXLjjTddf/2Sj3/8ynPPPfekk06eNGlyVVWV1+uFFoF2CQaD+KXFC5QcwE1yhND3RsCNwiSigfZIoDMejdjsWpMF4RNK2LSX+zMFipSt2QIFoGsL8ad9CEoHhqx9C0ITE1o4skdM2jSg2F0ut1Jp0oECtLWHW9sT6V/e1udTUTAM0+NHm5g5Ik1acMcYjSeuWDxl6Z1nn37C6L//a+t1d61cu+Hwf99y2l03zmtsDX3lBy9/99dvnjtv/LK7Fh8zofKXf3n3C/e+uOq1vclEAgLF7dIuRGa2nSmi9BnQs2Ng8hutke4d9PG2UEx7Qb5md3Z7LByOBDsTkYj2apIU9oDmElKjra3tvfc2vP32m3v27IbmQF7Yo9vtrqmpmTlz1qJFZ1500UUf+9jHLr/88ssu+xiEy+LFi08/ff6JJ554zDHHjBkzprKy0u/3Q/FA3AAk1O46TXvUiqih36Imk7FQKBYKQKboD0EdKHE0aacHoOnhJj5/EZewJ2JbNoiUfUo7BNBwYxpEvGHMMK3DA9h4oX0NReJlJe5v3XTq7f92SnN76Os/euX//eKNaXUVv/p/ixeeMu6xlZtvuueFte8f/taNp3z5UyftPth+6w9e+s3fN8VjmkDJBYmQC2Vghhb08clwPIkGUvPY7fFoOBYOJRJxbTQFYUrjiK1kIWgx4YBS2bhx46pVq1544YW9e/eikaXaBAe5q6qqoEjmz5//0Y9+9Prrr//Sl770la985Ytf/NJnP/vZj3zkI9Ar1dXVyIre32XZCquBtOt4LByLhDWZghAHbodtcW11EkVhChDWl4xkmJoCtX0DQkcoNn1S1f98fdH58yf+84XtX/jvF597Y9+nLjzmJ18/s6zEc/cvX7//ofXhaPx7Xzr90rOOeX3Dga88sHrj9qZin2twhhz7ArcIhUQmV5P6d+0X/2v/2JPxeCJuLRokJFMA5MXOnTuffvqphx/+3T/+8fd3332nqamJNIo6TAKKiooqKyvHjx8/c+bMM85YcPnlly9Z8tnPf/7Gq666atasWSUlJeGu77akqZJi1jh0fVxOCbfHEW53VJf2+IYtUzCksYfhBrfPw/T40Yyi5csEkcAKbAyEYxecPv6nty8aXVN876/e+O/fvNnYGrrpihl33DD3SFPnbT9+5YkXd7pcjtuvP2nxaXVvbDhw589ea20PWy6BGwzEMfQGzoZIwOQ/GV5NMm195ER36GgBGYAupLW19YMPNj733Kp//vOfK1Y8u3r16nfeeWfr1q379+9vaGhoa2sLBgP0Ylmv1ws5UlNTM3HixFmzjj/jjDMuuOCCSy+97Nxzz4NSgYhBK6zvOh36dq14IqKmXLRJB70k0+fTCBeTV6RpokWMjBHJsk84ZIjypYDb5+ErU4Srr8Dm44nk9ZdMv/tLZ7R2hL/6g9V/e2EHFMlNl8+45Zo5O/e1fv1Hr6z/sB6K5LOXTb/0rKm79jXd/as3QuGoR5+GMiCgABl+tSc9XA0KiTTtu0SLp9+savesmiNJyw9EaArkDS6NmsCxf/+BF1988aGHfvs///PjBx/8+Z/+tPz555/fsGHD7t27GhsbQ6EQ4iAVJUzouN1uevnKdddd9/GPX3nCCSdAx8SVtwOgeDKJjlbELrpWj9pt+pMfbQ4tHVEq+E40T+FGScKnYpjW4f7fY8XiicWnjj1v/oTX3j3wtQdWv7et0eW0nTJj5Fmnjn9tw8Fv/mztzgPtHqejtqZowZyx72+r/95v32poCXldzlAkHokmwviNJeCOxhJdDa82xyWgvOkkkUx2hmIdwSjiUwjiICFCgmHtnZ9jq4sn1Jb0/6NYfMdZSGTSqGkdvN3u0qaj6jIlaXO43E63V/uSjxQCXYgOv8vMEAFuCA78UuRwOHzo0KF333131apVy5c/+qtfLXvwwQeXLl26bNmyhx9++G9/+xukzAcffADhQnKEsqqoKD/11Lkf+chHpk+fXlxcTE9/uvYuQUxtCorD6dKKp62h0EAWOEiHLVnf1ioipoBtO0/hCyfhUzFM35uCeyzLr4SbcbmcL759xPDeFDSUTpdj3uzRO/e3/fCP77R1RFxOx8TRZeNGlz/8zNa2YHTj9ka0t16va9Ep43/52Pt7G4OhUKylNYQG94wTRpeV+44ZX1Fe6j2mrrLY56pvCiLzcDSx6JRxM6eM2L63FX0FVEhFqefihZNOmVmLTuVwYwA9CJTNabNHL547YWSVDyHXXzLt+KlVH+5uDYRiXbeZWvdC702pG+WNxjJ6hV1paampe2DyFVzKXl+dUuzzdcRte4PJSDyZsDuhAYKtTa37dx3e8n48FtVtwdoiSCUAbEYlcrvdaEPhhchAhWppaamvrz948OD+/fv37t27e/fuXTpwHz58mN78hiQejwdpIadKS8u8Xt+hQ9h4CCIGm2ivct+aAwW0O/wVVaNnzKmZcpzL64NK8diTNV7nSE/SERNTW1JRUlLCAyr5SKomOhROPr1qd4ZfSLbbndOnlZ8yZxTcoXAcCdvaw5lMCoRJl1WMHFEzQRfKWYBShULBjo72TIoH0L8sPK24qhy6X4SY4fZ5mFZgXHW0icKTPaFIYuGcMR8/e/KnLjzm8kUTY/FkLJaYOq7s+ouPufLMusvmj4coQbR4wnbFmXXnnzr2lo8dV13ujSWS4Wh87qxRZ586/srzpl44f/xHz5w0dUJFVH9wE0skPn3JsTdfOcvvdeL+ETer5SXem66Y8ZlLjvnGv51c7HcjEPrj4jMm3Hj5cf/1b6fMnzN2486mfYc7wpHeP5WcBnQz3I4XEuj+ex1QqW9tQYxiN9S1dunRKLu8RW5/scvtgSlpE1a6LEptHxEtFotBkUBtwAu1gQa0uLiYxAq8Xghzlysej7e1tUGpbNy4cc2aV59++qlHHvnjL36x9Kc//ckjjzyyadOmUCiEEiI3/I4cOfL4448fPXpMoqudVvco3NBDXr/bV+T0+PTF1oiZ9NgTvb5wEcn5TjRP6WcTXTBw+wyG7/GjSRWu7IknkqNHlmzd0/zgnzboD9JRq7RA3OctOGH0yrV7IFAcdnswGFn9zsGrL5wWicQ/2N6MPgFN8YGGQInH6fe6Rlb40eY2tgYh7uPx5MgKXzwW7+gM147ofndyc1v4G8ve9Hpcoyp9yF8Ps//zxe1vbjoyaXTpM2v3Pv7irkAwKodS+gB6F+FiCoVMrqnLbitx2V0OTXwkEnG33+8rrXAXl6Jj11SK9mIsgebW8fl806ZNu+SSS66//vpbbrnlK1/56he/+KXzz78AUgPR5GMgtKqkWhDf7/cXFRXBga379u179dVXVq58FkqFnv4gMqrhqFGjRozQ3v9GmWi77EJf45N0OJzesgpvcZnL49W8drvH6Sxyau/xFPFS0J86zhx1+PIBbp/B8JUpuPxaE9gbInZP3E779j3Np8yqHVFZ9JdV23we3Bpq4x/Vlf6yEu9r7x+hebJohd/ZXF9bXXygMXC4KeByaK8gb24NVpW6k/FEkQ862dbapg1CQoJUVfjDkVhbRxR5QrUgOf5HjPNOGt3cGqpvCYlG2a4tL+oIRKGwE3FN36QZwxTHkBauBoVHhjKl1Jl0a1NTkrBGt9fvK68sKq9yujya5enzP4CIrdsSsp00adLixed85COXXnzxxRdccP7ixWfPmjWzvLycpAx+CSgVAnqFbgexNRgMHjhw4IMPPti9exd9rQIxsbWsrKy0tJTqo9gZAfGtBzjdnuLKGm9pObJDgNNu9zkdkCm9fmWLbTuvIZMwILZlg0jZp7RDgyifFWzDYPjKFLf++kvhyRKvx7l6/cE/PLX5hstnnT9vfCgSh1JAJfB6XBAfZUXa03pEc7udG3c0H2kObdhcjxYZQZAUTS3BmsqiaEz7ur3P62poDuofd0hWlPnjNkdjZ2T0CD/NisWPx+U879Tx0ViiM9T9ZEfrB3QPfmRg30A+XA0KD9yGUhuXBqfDVuJI6s94ILFjLq/PX1ZZXD1KG7HQZ61K24KRIH5C/+xObe3oU0899fTTT5816/i6uomjR4+prq4uLi42P2aivQA5yuLz+ZBDU1PTkSNH2traaOAEIbBAt9sjcyDb1hzCbXd5fKUjR/tKyxyIg5LbbV6nvdjlcHcN86SCb8fzmv400Wb01lIzd+HPB1Bgbp/B8JUpwO/3C1eWhCPxixdM3La39dlXd55wbI22KlhXDIFgtKU9NO/42rD+GXGHXZvF0hmMtndEaMjDYbcfbgqOqPTThBJ/kadBH03BpqpS98nTa06fNQoyhSongjtDkXseenvkiKIx1X4aYgFo9vGr59dfcAZkr8AUDLim0ATCkwK33VbmsRe5nW6nIx5P2O1OX1l51fhJ3pIyJCcBTLaB/h4OyIj29vaDOp2dnXEdtKEjRtSMGTMGu4t1faaHkmj7UByA3LBtbcqu00kxkUlAo5Pmu4AeSaCNXG5feXnl2DpfaTn0DuqVy5702ZMlLlv69hsaZQA7Oeao0OcmmkgmY6tfO3Dn9974xr2v3/2jtxqbOvPLJLh9Joa7TEGb2CsitkI0nqgbXbbk0umjq4tb20OazEjaXE5HU2voxbcOzDthtBt3fHo62JjLhXZZmJrTYa9vDTsdjsZ2bZVxNJbAP3pq26zJleu3Nry0/uAxEyporgl+PC5HWzCK5H6vS5vYqFU82xlzxs6dMbKxLUyDLqkQpU9LP1sBJmfp9cq67PZyl73EafeSbdpt3qLSqglTiyurtec+PeeIoK0EoVDo8OHDO3bsaG1thfEgHGpj1KiRM2bMGDduHGQBNIcUKwqaF/EhROCoqqoaMaJKtr+RSKShoaGlpUVdkCzsGqIkmXD7ikqqR5eNnuApKk3GtTFIr8Ne6rL7nbb0U2jZtgsAyyZabMsAWNCRI8E31x1+680j77xzJBSiVWy5hTgqK9iGiWEtU1z6RD/hyQafx7Vyza5IJO71OFet3euBKnHYWzvCH2xvePmdg62twapyH2kI1IpN2xsbW0M0ZAJvNJpY885+BG7c3vTm+wdpxgm2hiLxZ17a+c8Xtje0BO0OLWY4Ev9gW2MoEPlgawMNniDy9j3NgVB03QeHX3prP/arhfYVHD7PpS9UaCxBtHZWuO02dPYlrqRHawPsyUTCU1Q8YuIxpSPHwAF9gBBYMEWGOEBuUCH19fUffvghhAXcdGNaUzNy7ty5J5wwe8SIEfAiHPG1EnQD29UygYLx+XyTJ0+uq6ujNZYIDAQCe/fuRbYkYpSbXXsS2xMJf3lFxbiJpaPGurz+ZDyGCCVuR4XH4bEnjrQ0aflaoakZfuKT//S5iVaAJUfxZ0tqGleE5QwoktvtsiwWt8+SYfreFAmsJBgMCo8VsKGX1hvfmwJV0dIeee6NfU+/uru5PezSFx0caQ6ufe9wfWPg1XcPaWMkenT8vPruwUON2gQUPan2KAcRtu1tfWdz/TtbGpEWgdj6zuaGnQfajzQFX3vvMOJgFx3B6CvvHGpuCb389gHszmG3u5yOD3Y0rViz54V1+4PhmMxTBUH03pQJIz2RaLr3ppSVlXE1KGDQW0ciEeEx0RkKlvl9HQlbe9zWGtfm0Wotps/f3nCoo+FIR+MhmJLDAR1MaltYGoQDhMjo0aNHjhxZVFSEEBgqHNAoJSUl2F1nZ2c4HIYDsoOAOkFJior8dXWTFi1adMEFFxx33HGITMXbuXPnqlWrNm3aiIRkjdqutD87+he7w1l77Al1Jy+smTwd/RVK6XQ6x/oc432OMrctEEpZc2l5kfAw+YyhiQ5HbM88l+l7U/oMjHMI3psCPV9e5lsw11Xks9gLt8+S4S5TYAehUMiwDFLFUqYAtM5xJEskVa0As4N1GjLTA4WbUO825Sbt1lWfESDjw0du1BnNpwMnvA4n9t8z0y4Q2iVT0r3eDVK9oqJCeJhCBJc4EAjoxmNNRzDo8vrCSWdjJAlj1lSJ1xsLB7VXvR3YnYDx9NTBsO14PAEV4vV6y8vLq6q0VcQOfQ4svBUVlaWlZfgX4TU11TU1NZAyo0bVjh07ZtKkSbNmzT799HkLFiycOXNmdXU11AY0yq5du9auXfvqq6sPHjykWTVsmnaoD7TY7M7iqurxJ82vO+mMoopqVDmIphK3s87vGOu3+5y2jhRvsUORKisrM+knmNzH0EQXkkxB9zF+bPE58z0up3Ev3D6rDHeZAtBiphlQSSVTAAzRYIvkM9in2VwRIv8kmrfLISG3uhctmmGvPcGmTGQK+hWW6oWNZid2O835SEWpvyiSdNSHk9FEMmGzO+xOCJdoKNC4e0ck1JlMxO3aZ3QA4mrvL0FvgcrS0tKCejFmzBi0pPpjGrvf7x81atQxOpMnT54yZcrUqcdMn37szJmzZs8+4bTT5p111lkLFy6aNWsW7hGRJBaLNzTUQ6OsWPHMhx9uRj+kWiP2pj2E8nirp86ceOpZY2eejAKgIXc77TUex6RixyiP7UhTo4htoqSkhIdSCgm1iY5E7U+v3N3RMQQypWbQR1NszlOO9592ohs3CSKoCx5KUWGZoulWNOU09c8MbCWVTMlNUEopUyLRlAfFUn04gAuN9j3NYGFFcVHSbm+LJYMJ7cX5tmTc5dce5cTCgUDjkUhHu6KRtX/hg8gIBAKtra3Nzc3oP4qLS4qKilCJsAm7Ky0thV6ZMGHC1KlTjz322GnTpkG41NXVjRw5EpsQDYVB8h07tj/77LOrVq167733wrhBph2QBNd3iN2UjRw7beGFY2bOKR5Rk4zHHXZHscc5qcg+tshR4rK3B6w/doEi8VBKgQGzgRnH6YNQNudzL+5rau5wWD3yHiigkquqx1ZVj08zGGkJDC9DmYKMvV7Xp68oKy+DSumxFxwvbFh4GJYpBJpXy+9HAK/Xu/qd+n2HWp3O/JhujMoBmXLe/Enjqt2p5qZUVVWhJggPU7igrUw/WNgZDPp9PqfDqSmVOMRA0qm9rMLp8ngDTfXBtuaYPv/D0Oaiw0CekCkQK52dHWiXI5EIAhHN6/VBtUCR4HaQKCkpoXU9oVCooaFx584d69e/8/LLL7/66qubN29GDnrm2o++E+1xDyitGT161imT559TPnqC06295svnctR4HceWOipctsamBiqJGehvftVE4YH2CuoWDp/XWd8YeWdDfSIRR0+PDj7zP31opPe/ZCLu9vomTj3Z6y/R1EQ26HaekUyJJ+wXn1N15mnOaNeXZSXQKNw+q+jPgBmbra2trb29XXgUSor99zy06dW3d3v7t6xmyEDl6AwnvnPzaXOPLQmFxbsoVIqLi3koZVjR1NSURqmMqBgRsrneaI7t6Iy3R+IOfV5IJBTY9Nzftq1+9tCmd7VHP/p71ajlxVY4IEricW3lTl1d3axZx8+aNWvSpMm1taPKyysRCE2vPwzSQPxYLNrR0Yli7Nu3b+PGD955552NGze2tLRgE+4QZDRKkkzGnW7vuDnzjz370olzF3r9xVBPNqezWn/cc1K5w++0HWqop1QGsGtacMQUHjAYupmMxmyPPbHz9XWHguEsFhijo2tq0V7bLfwpSXq9JeMnzaocMR6CRYRlDGy4ubnx8KED0v4ticaSxx9X8dUbynxe6PseRYLK56EUAyxTBDgPhw8fNj/6KSny/uhPW1et2eXz5I1MiSad3/78CceOt1hzD5E+atSoXpU+U0gkEolDhw6levRTO6La4XJtao1t6UjsCmgLeWjwpGnvzh2vvfDhv/7eemCPthJYf1E97kmxsavR0AKcTrff7y8vr6jWGTGiqrS0FHLB6/UiJnYaiURwH4w+pqGh4ciRI42NjbglCIfD0gjlv6iEibj2PtxR00845sxLJp++uKi0Ag0/wn1u1zGljuNKXaPcifpGa42CjgG27ezts4tMnqI20bjK6N3j8UxlBNJCED/yZNmWXQlXbwbicGifd0jzqDQNsOojhw9BqaR6JoWqk7S5Zs8o+8wVnpEjtNqmgv3W1tamlzjDEJYp3aA9ra+vN5yQ4iLvP185/IvHNuTLaEoimSwr9t/7xZMqSyzqSU1NDb9PYhgSDAahD4THCk9p1f6oe0NbtCUcj2pCxRaLhOu3b9r1xku731zdcmB3LKRPWtQ1BeoIiQw05QBeNKywK+gVAI3i8XggiEmmoF9BzUIBIFbwG41GKT7pCZmVVu+SSU+J9oq5qQvOH3/C6SPqptBmj9M+yuc8rtQxtdjptScOphhKqaqqwp2o8DCFCNQtmmjhyRK3y/biusrVbxYlkylX6XfR9z4RAiMcrN+ztzkSjTm111+JlRGadWuv0nIU+T3z5rg+eVlZiT8RM8ksCH1UH+FhuuC5Kd2g3ZRPQCUQxdG4/V/rDrgGc8bWAIKbjNqRZZctHJtIGCemjBgxAr2I8DDDCXq2EgqFyGumprTY7XaGYsnOhD0Mw0kknG6vt7SspLoWAiXU3hJub4XmIEmh3zSKf0hwwAH90dnZ2dLSAj105MiRQ4cOHTx4EL80gtLe3k5rjlDFEB+purIC1JQnXT7fiInHTjztrKlnnF8xZhwyhkpB3HK385hS5xhXvLOlPtXM2TL9+4XCwxQoZDxpnmCmAZLA7y96b6s7EbdeWNB/IEMqyj03XeOaND7p9RbF4g70KuhDXG5nUZF7wpjiuSeUfPxi7zlneJwO47RZUFFRUVxcLDyMAo+mGOno6GhubhYenWjCfecv3jtwqNHydWq5RigS/8RFs5dcVNvR0aMyl5eXoykXHmZYAsOGeQuPiYrKmjab663GyJ5APBjX3gGLwGQy0bxv5+51L29dvbJh15ZYOARVIgel+9N6QKYAbTBGG5GJe4tKxmhzZs+tO2VBUfkI3DEgd7vTUelxji9ynFDmKLbFGputB4SK9PfLCQ9T6LS2tra1tQlPVjhK/vhk5a49oUF6MBiP22ZMc111frPTEYFGae90trQlOgMxaPLSUldFia24KBGLxizrTElJCU9JSQWPphjx6F8PV9824fc6dx1s37G/Iy/GUxJJxzXnj68qcaoPbnGjydNmGb/fr78Y1mJiNcCtnN+lfYYwbksG47YY7vbsdm3Rj7/Y7S/2lJTCk4zHY5EQ2lpNQ6RFjpeQ14ymgLQn80lkXjG2buzsUyfNWzxm5knlo8Y4HE5t1w57mdtZV2SfXOQY6dOGViyHUnw+X01NjfAwwwBccXqSKPwZ43EnWjv8u/bbHNrn6gceu8O14JT4qKrWSEST3m5XrLQ4XlWRrCxPFvvi2ic+46YhFB1UTNbZaWCZYgFVA6U1T9ZUFr3ybkM8FtOa1xwmHImfPHPs5WeOjipvTOF7TUaCBhES3DhzT6cj0NnZ2T6iuMjr8XREE+GkTfs8TzzhdHt85VXlteO9xaVJWzIWCsajEW0RRJLel6zNCdTqhebUR1f0KgKn5qP6IgZddHGib6fHPHaXy1NUWjlu0oQ586cuOH/c7FNLqvX53cmk0+EodjvH+h1Tih0Ti5y2eOyg1cxZ3FSMHDkyx2slM+CgTQuFQpZmnAaohJIi++ZdRRH9A/UDSyJhH1GeXDyvzZa0vg1IBdtwr2T00GfyFd8QrgLlMxef/u3PXSY8XRw5ckQ+yy8q8j301J6/rNpS5M3dibTalXQ4vnPTKdPHe6BXKNDr9ZrrwP1/ePYXj78oPAXNjse/J1wKr/z6BOEaBhyz6Lujpn1UeHRwn3f48OFUYyq1I2rCTs++jsimjsTBYCKg2ZH+Ee9kMhoOtx3aV7/tg30bXj+y5f3WQ/ujQW14Qxs40Z4EaTNUtCzolxoW3a05NdFC76+IJ+Jxu8PhKykrH1tXO/2EcbNPq548vaSmVp9Ui/tcu8PpLHfbx/kdx5XYR/mdrnjsQMMRLbee0LI1PVU3DTtXbX7hDuxF+AuLBZ97V7i6uOPYJcJV0Jz37x8790sfEx6d9GacCpfL8a/Xql97152tmOgVt9v3kcXh6XWHs1ohZGnDr/xu5T/vfUR4Cpf7Nj8kXL2R0WjKT/70L+EqUN7dus/rdp1y3ETh1yHBTuvf0LDOmjpi0+7OA0fa3a4cXS0WCMf+7fITzj6psjMgnli53W7UATmTgHj46bUP/PFZ4Sl0bv3kucKlsOftXwjXMKB578slI47zl9cJv6YctHfbd3Z2oqEXQQodgc5Sv7fc73MktQmz0aQdFQA6Q3v+4/Z4ioqLKkaUVI8qHjEKDm9xqcvjhebQVjEgO+2JkfYHlaD9aQ4tUBMN+kMil8fjK6soqx1bM2XGuBNPqzt54fg5p1dPOrakaqRTeyebPWm3uZ2OEV5nXZFjSpF9dJHLHosetNIoaNmhv9HKC79O26H1m577qvY53AJlwkk3C1cXz/3s78JV0Ox448Py2sqxM7ub6PRmnAro5LG1tr2HS5pbYgO47DeesE8anzhrbms8noXtWdrwe8+ue/ybv8tk+CDfgfQUrt5gmSJ4dcP2utoR0yeOFn69GhQXF6MORCIR2IzHZTt5xsiNuzrrGzvps8a5Ayw6FE584sLjrjxrZDAQJANH4VEHDBrlmbXvf2Pp48OhDhAsU6APmva8VF57srek27ZhFTAPGDapcAOdgUC531tV5HNBn0OmJO3xpPY5fGSlPQAqqyivHV8+ekL5qDFFFdXe4jK3r8jl9TndXmzVXmLr8jhdbqfbpXu92OTxFXlLy/wVVaUjx1ZPnFY7/cRxc06vO3nB2ONPqZow1VNUgroGQQNT9bkcFR5Hnd8xtcg+scRli0YsNYrX64X+NrTvwZad7z31b4lYytVMBcCwlSlg80vvjZ89ubpulPDrZkzf5bY041R43fGqCvf2ff5wJDYgT1riCdvY0b7z5jf7PdbfwrTE0oZ3vbXl4S/+bzzFR04KjMxlCj/06cbpdPz6zuvPnDNN+Lvo6OhoamqCXvF6XB0Rz32/W//elgavB9FzQqxEY9qLK66++LhrzhkXCAS0xfn62mPz+sw3N+1acvdvA6Gsp57lL/zQh/D4q4+/5Nf+iknCrwOzaW1tbWlpEf6e1NbUuLxFjYHwrkBiT9B2OJwMaR/9SUJQYCuMDMIiFgmH2luDLU2dTUc6m+oDLY2h1uZIsDMWDSfiMVQPh8utyZSiEn95FTRN8YiRxVU10Cve4lKn9mIVJ/UT2lcPHY5St73Wa5vgs08p8zpioXorgQL0rzFXQNkIv0648/C7f782Ekz5Ev3CYNg+9CE8Rb6bfn/HuFlZmLElLpfjvW01q171B4Ohfo6pQKNUlvsuObN90pimFIt4LCgrKzN/eap+x8Gl197b2WzxMvSCJPOHPixTelDk8zx69+ePnzJO+LuAYK+vr49Gox63MxKzPb22/qlX9za2dEKpeI7SM6BE0haNot+wnzB97EcX1Jw8vSIUjiQSSchzy3e4bd9f/4n/+mVzm/VrJwoVlikSX+mY2Zf9HnpF+LsIBoMNDQ2WsxFHV9d4/UX1gfCRsO1QOHkkkmyJQKwktDVk2iRYrZGFHIlHw7FwKBoK4i+GP2iUWAwiBlsdTpcDFunxurx+j8/v8vmd2riLx+F06lNvtU7G5bQVOR2VbvsoH2SKfUyJ1xEJHLF6h5vT6ayurvab3v0TDbVseHJJsGWn8Bcuw1ymgNLq8i/++ZuVY7MwY0tcLuf6zdUvrfN3dvRdqWBvI0b4zp7bNn1SM0xehKYFchw2bH4PYXtD688/cXfz/gLX2SosU/pOTUXpz79+rWGeCkgkEqgGnZ2dDrutpKSoqT354tuH393ctGHrYYhou50a3SFB25mtusI/c/KI02ePPP34mmQ8GAhqYyRowc0PesDGnQc/e/dv61uGi06XsExR8VdMmnXRL73F3cPmBBp3qPA0b82qrKyO+0q3t4YORZJN0WRnJBlFfYAohiHijtDhsGvzZ7usLqmvuqSGxY5N2r82VBEEad+L0x4eod1BPXI6HG6nvdRlH+Gxj/Ha68q8znBnQ4p34dPCY8MgOYgEGz78121th9YLf0HDMgXUTB59/c+/jF/h7yIWix05ckR9l0R6XC7H9n3V/1pbXN+Y9ZtUYN3xhH3iOO+5p7fVVjXFev9UkAYt6pHfsZJAnfzmcz+s33FQ+IcHLFP6hdPp+Mb1F//bR84QfoW2trampiacNLfL4fN6InH74cZA1Fa092BzU2s4EBrEZ4q4UE6HvazEXTsCMslWWeKoLvclk3ESKHa7vUKHIqv86bl13/7VE+Hh8bzTAMsUA25fxbSz7q0cZ7RtOXJu2SDUVtf4S0s6g+HWaPJwOHkolGyM2DritmAMskNfdYxkum5BTnoKfTS7e0gbgZpgsXcJaFhyscte7raNcNtHe+01XvvIYm+gs/Ow1YMe2Lblgx7Qsv+1LS/+V8E/65GwTCE8Rb5PfP+G4y+YK/xdwAzRPmf+8jeXy364qeSVt0r3HPIEA1G7PWEyMSOw92TSWVHhPnZi5NRZzcX+QIZTeEtLS6uqqsz3kJtXv/enry8bPs96JEMkU26/7gLh0qegvrphGxxnzJ56xuwpuR84a8rYi0+fRYHvbd//zNr3DYEul/Pa808r8hk/Cg/Njpog3+YJveL1am+Ec8DAezPx/qNXEhtuSoOh7inl9GYUs0gPhCK/+sdq+TUiy8Mc+sAJo6quPk+0L3sONy1ftW5AAuGmQJWsZMrEubcKF/q/A6+jC4SjYuy8ijGn5X5gSfWM6knnUWBHw8aGnavSBE467WvltSdBOdAmSTQahVKBbacSK0VlpU0d4Y5Ysi1qa4vb2qLJtlgyELeF4omI9jCIZkYp1UA4k/jX5XB4nM4i7RGPvdRtL9NlSpnLNqLEF+nsaEghUEpKSiBQzLZtSyYadj23+YX/TCbiWR37gAf6SsfVTv84BYba9x368K8DEgg3BapkLlMu+tpVwmWzbVu7ceuaD+A4Zv7MqafPyP3AsTMnzr5Q1PF97+9671mtjpsDF91wEQ7T4TSacTgcbmhoyHBYRdcl7p37S97aWHK40R0MxmLxmANtec/GXNcidpfLVVzsmDg2cvKMzrGjQuHUX59Q8Xg8aJ/NDyvBrre27l6/NZlIpjnMoQysGl9z2ifOosDGvUfe+PNLAxLYtNdiiHToZMr9fyjkpa11o0f8/LZPzZhkHF0EoVCosbEx8wHGQSJNBdh9sPGm+36/Zc9h4S9oUplitjJl17qfCE+hU1Y759iz7zM/AALpxQoYWVUF7dDcHoZSaYklW6PJzlgyHE/GteVAOjJdV1uPnsTlsPtcjlKoE6etzG0bVeYLtramev99OoGiP+jZ8uJ/kT4rSFKZYlYy5Zkf/kV4CheonE/+4MbS6nLhV6ClDxkuAnJo3+F2HWoq3bnP29Ra1NhqCwRgz9o9ITa5XbbyUntlWWJkVbBuTLCqrEM88ewNp9NZhcpSoq1lE0FdBNsCj/7H0s2r3xP+wiWVKQ6RTLnp8kW//NvLwlOgFPk83/7cZVcuPln4exIMBtGgG75WODQUFRWVl5ebp2IRz6x9/+v/+5fhs6hnQGTKuNmf3bfht8IzDEj1AIiAWKFvAKUUKyNGlFZUREMRtOZxbU63Fi9Vc0JDjQ673WlL4u7X7fN2tLQebrR4WEMCpbKy0lKgAKiTgn/Q03+ZcubnLn7p108LT0FTXlt13U++OOFEMV6uApNsb29vbW3N8M36UCRO7UX6vlDEGU/6I1FtEMXltLndMYctWORDfpF4jOZe9QKsFyK7tLTULFDAgU17Hv7iT4fJhNmjLFOGD588d+63P3+ZF6LaCjToqAlo0LN9eXMfoFcFQKB4tNdhWRCPJ773u6f/78lXhX94MCAyZXgy7oR/qzv5S3aH9RxCObKC20cRZEV1ZWV5VVUirSx2+Dxtzc31TRbP5oheBUoyEd/7zq/2vrNMe19cQdN/mTKscDidl955zfzrLF6SROBOEk007ioz6e/6A2zY7/enuYEEbz7+yt++/btYuGBfQmiAZcrQUTd6xDc/+5HFp0wXfhM4k6gGEO/ZvhgxE6BOiouL0YjD+i3lOfHqhm13/9+Tw+RBj8rV582lSSoGWKZkQvGIYyec9IURdYuF3wRsGw09xMpg2DbsGVYN24aFmycYShp3P7/n7V90Nm4W/oKmdvrHaZKKAZYpaThm/syP3HlN7THG10lIcBsJA4YZD4Ze8fl8paWlMGPDm+9VGncf/uf3Ht30wjvCPzw49RNn0iQVA0MkU8pL/K0dKRcxFiTzZk2+67MfsZytIsEpDYVCqAkAjj7XBzTfMH0AeQ7SqBOwfX/9Pf/35Evrtwg/o5OVTHF5y2LhPn0gviDoVayAwbBt/KZRJ2BYCZT0ZC5T/GXFwWH2kiTgcDpPuWLB+V+5wnK2igR6hWwYZPg8yBKPx0ONM0ijTkCwLbDyJ4+/9ugLicEfcc8XeArt4HLl4pOXXHJGerFC4PSGw+GogpzSBTc5XNrrODUJAgeA6bt1vF5vemlC7D7Y+PO/vvC3l9bHtbduMT3gKbTZkolYITKxbfn4pm+2zQLFAE+hzQRPke/MGy487eqz04sVApJFNWOoFuoTEU4Dh9DQJEFgsWTAZMmw4fTShIBAefXhla/8biUcIojRYZkyFJw5Z9qSj5xhfrn+kPHa+zseeurVla9vFP5hzEAtSGaZQmQuVgaJYS5QBmRB8rCVKYTL6z7ligWLPnvhCOUzQENJ8/4GqJPXlr8wfKahWNL/BcnpxlqZ9Ly0fstn7/7tR7720/978tVDja0idPBpbuv803PrPvr1n1/7/37FGoWQb1JhBgTog02rvrr+b5848P4fwp1DN9UpGmo5tPlx7Bd7H86DKPJNKkyfgTh47dEX7j//joe/+NMPnnt7yLQCdoTdPfIfS+8/7w7IlGGuUYB8k0qf6ZdMae0cXhNTLNm48+A9//fk/M9//xP/9UvolcF7IT2pk09/+zen3nDvNx58/L3tFjdbTH8YzhNTLIFQ2PHaD9Y9ev6GJ5dArwzeGmBSJ+8/c9Mbjyzetvo7/JSn/wRah93ElFRANECpfGfevy//+jK4B2l2CLLduuaDv97123sW3IrdvfvU6zwNZaDglT4Dz5SxNaccN/Hk6XVzj5tYN3qECO0T+440v7lp11sf7l63adcwXL+TObwgeWjwV0wqH31Kee0p5WNOMX/FMCtikfbWg+taD76FX9YlBnhB8uDh8ronnDBlwolTJp86HQ5/WcqVw70SCYR2vrV177vbt7/+4b73d8ErNjAKvCA516ksK55YO2LahFF1tVWTx46cOHoEvX3f5XTUjhDTu+pb2sMRbe5hIBTZdbBx96HGHfvrt+t/w+2Dxn2GFyQPPb7SMf7ySb6yCf6ycV64yyY4XFqL73B5pIKJBBsSMW0lRSIWCLUfCLXtCbbtC3fsD7btHQ4fNO4zvCB5yBhRN2rk5NEjJoysmTR65JTR8tvLpdXlEDRwxMLR9gbxTL/1UNOhLfsb9x6p33GwYffh4faxwL7BC5IZJh28IJkpJHhBMlMwDNEU2ps+tki4GCb/GTf7s8LFMHnOWZ+/WLgYJs/hlT5MITBhVJVwMUz+4ytN+SpVhskvqsbXCFdfYZnCFAK8IJkpJHhBMlMw8IJkhhkweGIKUzDwgmSmYOCVPkwhwAuSmUIiBxckn/GZ8y77r08Jj07D7sM/OP8O4enihItPu/bHNwtPF7KQX195X3XXO2Gf+O8/vvrwKnJLKseMWHTDRZPmHls9YZTbry2KDLR0tB5u3rlu8z/u/gPFUVEztASFDDR3PP2DP+18M933zs6/9Ypj5s8sr60srxWPj1sPNbUean7nqdfMhVTBaTnxknnVE0cVVZRQCBLW7zz0xp9fevfp1ynEEnmk5aMqZVqUtuVA43M/+7tlac2XIBV0wjOPTwySLfV/QTI/9GEKAcs35TNMnmL5pvxcw1IfHHd23+8BoBW+/LfvzL/u3NHHjieNAtCFw4vAO1/60aRTsv4yCQo54cQpX/jjnR/95nUiqCfQVcj5nFsuQzSpUQDcCEE3DyVkuV/ojK88cTciIJrUGQAJp54+A1rt8w/dLoJM4Ei/9vT36EjVtCgt0qK0SIv8RWie07j3iHD1lX7JlPISv3AxzFHF8qUp2eLylgkXwxxVLF+akhX+smLhGkzQ3QpXF7XHjheuLIGMgFZQ+2wD6P5v+PVtfVAqBDSBOS00ylX33qCqEzOQDtgvYgp/F9f/4isQGcJjBQTH9UtvFR4FOlKpwyxB2psf/a/CUCqWL03Jin7JFF6QzBQSvCCZKRiGZkFy3ZypwtVF+p47FWd85jzICOFJDbr2K++9QXiy5+Kvf1K4dCACoFHSywUCcRBTFQ1QLZkc6YzFcwzaKMMjBRBPn0s9HjOs4Ic+TCHAC5KZQiJfFiTXTKoVLh30weRoPZTdQ9hzv/hR4dLZ+Pz6X3zq3juOXYK/fz34RMPu7u+EVNeNknsxQPHVP2RycPNesRlpJ/Z4SnXtj29RNQrKjH19/+yvISF+4VaPAjERX3hsthMvnSdcXQlpj5QwGtTevEyc9ske61wMR4riPfHff5SlXfOH59S0ONhUz6pwiiiV5R/FefXhVYZwpKJNQO5X/okNAw0vSGYYDV6QzBQSub8gmaQD7vjVMYapp88gR/3OQ+TIhPNvvUJ91vPIV5f+7uafyDmkK3/y+A/Ov0NVKide0i0R0oNMfveF/xEefZqLcNlsk06ZNuHEKcJjs+15Z/u9Z/4H9tV8oBFe/MKNEIRTBID4lk9hXvrNM4hMbkr48m9XkBd4lakR0BxqGSBK/ueyb8opuijtP+7+ww8v/oYqj2aee5Jw5S1HeUEywzAMM9xAP9qid+dg0Q0XkQOMnVFHjiPbD5AjE46ZP1O4bLZtazdaLpB57M7fBFo6IBr+9eATj3z1QRHaD2ZfdKpw6YuJUuWJcHV4Qx5sWPlKzJk3XGQY4IFSkUMUkFwi1GYbN2uScOnjKJZrlyB0oHuERxeCfZ6OUzD0S6ZYLgFlmDzFcgkow+QjlktAB4poOLp7/TZyy663cswImouKXl8d/OiV8tpK4Uo93XLnm1u+c9qXfv7Ju+WARyZAPdz86H8JT9cIEKEqhgOb9qTKE+G73xFHCmSq1//0IjkAjvqy//rUt17/2Rf/9M2PfvO6NKpCfeq08V/dz18MvPrwKnVARVVUwxMeTWEKAV6QzBQSub8geeur75NDdr1zrzqTHK2Hm8mRISRuiPTvGknPfZsfMvxBPaiZb1n9nnDZbEWV3Q9f1BkbZqQgAzIVZJMhVVFFyYQTp8y/7twv/PHOO1/60dU/uNH8hEh94iOfE1miPjWrsHrSNGPxHMPB0t/XV94nYuQMR3lBMsPkCAOyIJlhcoT+L0gebNBPB1o64EDXS4t15bObQ8qs1dwh1UOWXulsbheunvzu5p+k0jfQRnMum/+1p7+XagJsr0SCYeHKf47yguTbr7tAuIaQuTMm/uHbn1vzq//c8fj36O+t333zr9+/+avXWE//ltGe//nXRFBPkFbGwR+8Sy6Zr4bAK6L2RI32waPf/fRFp0sviiQiKahlxp8IVUAJ5daPnDFbhOo8/eNb5Sb8pTpYQo1p/kNRsaNl3/jM2JoKkaALw4Eb/lB+FCPV2SgAJs61eMkBw+QjF33tKuEaNOSoCb3STQ6rbHrB+Krco0s0GIGe+J/LLNrkfgKl8otP3btt7UZSbAbcfs/86841v1qGyZY8G01B5/qne26aP3tK7YhyEWSzVZYWzZk24d+vWoze19z1pgeiBGmFx2Zbv2XPx/9z6UNPrYFDBNlsN6Z4Pcy/f+Ic4bLZXt2w7ffPrA2Go+RFkQwlgbpSywzM/f2oKhEB+Tz56gZyA2Q1va7Hwr/zThUz6vuA3+ueOLr63LnHrfzpfxjEUHpQfhTj/91wKcRKtud5sMm1BcljZl57wmW/n/fplxZ87l36m3vNylkXL6ue3Iuy95aMnjL/P+dc8Zf5S16nhMgEXgSKGD05+ap/yl2IIBMyAiKLIBN1J38RBUYhZWS4EYIDETFSI8usHi/2heMtq7Vep4BsZcwZ52U9JQinEZmrx57+LBlAqQzJcbbhnXbWvTgWEakLNRrcItSEGg2Zi9C+khcLkuWoSe2x4yedMk0+0ejPg5sBZ/0Ta3548TfUeazZUp32Zfw739zyqyX3f+e0L9Fy4j3vbFen3ILTr10sXNlQUlU4r5ocXguSf3TrJ9C5Co8V6H1//+0sXv6DDM0ahdxf/uGjUnOge/725y4jtwQh0CLkbm4P3Pi9h+HYfah7HpZBSVwy3ygI5s/u8WYk6BgICHIfbmolB/H5jxp1EuRC/4UCdvedG3ss4s8Q7P0v935BeHKD3FmQjH4O/eXk0+8oHTnb5e2+Rt7iURVjTpu++P40fRi0wpzLl4+ecU1x1TSHy0eByAReBEI3pOr1+wO6fOQ8fs6NKDAKKUL1AiMEB4IOOM1+UeaTr/w7lVk9Xn/5BBzv7I/8Fsdr7vv7DJ1enEZkjl2IUOUsQa+kkVZIDu2FUhmS42zDO3LqJTgWg9bZuvpbwqUfFI5XeBSQROaWiIW2vtydpG/kxReS9763kxzVE0bJt4PQNNWNz71N3kxQhyJSvROlcsyIXueo0soayAV1FfGcy+ara5Ekgebunc5YPEe4rFAn26qpDNBy4p9/8u67TrxRfXUK1Js8KPVI04+yqJNt5aIqlY0p3pti/srSUWd4LUi+YN4s4UoNlIpZUliCaB87s9s6VY0C9te3/OVfbwqPzXbVOaeosgBuhAiPzfa/f/4XOT7cdZAcwKBCjp86Vri6mDquh8ZUdcy2ffXCpbNozjHCpfC1a88Xrn4ApZXh6TIA6bbsG58RHkZhxvk/RX8pPFagg7QcP0BXB62g9vQGoBtmXbh0YJUKNMq0Rd9V1YkZdMDYr+U4EJVZKipLNLFy6e8GRKkgE2SV/vTiBEJaWQ6rUHJoL+G3AscCraMmbzv0dtPu7mUdo2d8QrgUaqZ0d4SHt/wt3NHdDhQw8oUfbr9n1nmiPaSlyJkvxgHqlNtUigFSQ85RTf8iWsgFaAVVqSCJeY7IvveFxgJ1J061fCEKQLj6tllKBdkhp6xafrhn5U8e37r2A+FRaNjVvdTohEuMb9+XIH91su2GZ94QruFKv2TKUC5IXnLJfDnYEAxHH3567cKb7pt8xTfw993f/PNQY/fww6kzu8VvKtA3f+bi04XHpFGIb//6iV0HG8iNXX9L6c7hloX5cPehh55aQ+4N27rn548b2b3KDkA/CVcXhpCp40YKl822ZkP33PK5MybKmNgXOcC8WZOFKzUoP50i9c9wusz6iXhu3SY11Zd/+OjfX1ovR5jAGbOn5tqjn37S/wXJ6MvTd6JEVd1ZBrUxZua16B2FJzXoRI9Z+B3h6TfotqFR0osMAnE0NdNTamRYZqAJrIv6+xwEIJP0ikqCgpnHVDS1lHFyVZZtXHVrLNxCbsggg8qEV4rLYOue7Wu+T+6jy6AuSJavRZFLfOXrXLet3UiOzNm5brNw6S+IM389B1ph7se7R5T3vtstQVIBpaKu6UVywxiM2vej8Nf/4itmpYIQhMtDAy/rbzRRx4ogccwFBpZPbVRtVF03yvKLPyin+qZaHAWEl/AMV/Jsbgrx6oZt0BD760XDAZVw1Z2/IDfweVzClYKPnDFbHQtB32/WKMSPHun+hPe5c4+DYoADv+ihKRDd9ufv/R25gdQroK622+ixR/mESJUI6vSUMTXdM1fUfK45r3vR/Ko3NkqlUjuinMqTLcj8L8+/JTz6gIpwpeXJVzf8x0/+fMfPHpNKBUJtQEZ0BoQcWZA8ckr3h1TCnYf3rl/2yq9PwN+65RfCnYiFxDZtVP9K4dKZcNJNwqWD2/cNT36W0iIhOj+xQR/bSPNQIyumL75f1ShUYBRVFhghYpuuVBBfeHQMZe5s2rJj7X1UZhT+4MZH1eNFsS1HODIHyeWDFYDMsQt5lrBrFEBs0zEUD2JC1SiQHWryD5+/vf1I92wwMP7EzwmXzp63fylcNlvF2HlSscEBL7nB7rd+Jlz9Iy++kAzMr3HL6nEP8Y+7/6A+Dbn2xzej/yZVAaHw0W9e9+W/fUdqhWgw8uyPM1oG9ejXfiGfvCC5YQwGfb864jL62PE3P/pf2BeJFblfdSgF8WmUCL+qPrvq3htkQgDV8sU/fVN9xW1HQxs5DEc6Y/Gcrzxxt3z6g0PGgd/w69vUoZQPsj+fucYwWpDcoD6/nD3V8KgCkkXe9y/+4g9FqBVQDPd96Uo5FgLRoOoMA+ib12zoNuX//Iw2tItfmfzZ196XaolQB2CkjFh8ynRygHsfelq4ej4YkkMmMgdCjppAH/z40VVvfNCtx2/9REafsBpAcEKgEYUH/dzEAZtz0E9ycEHy/g0P7X7r5+QOdxyEe/972gQmwuXu/oBt3clfVJ/1oMvE7XvbIdE8IeFbf7lUVSrqI4Y+U1Z7kvr4A530ukfPx77ogQUVGCFq561NXunqniEa1DKjy1//+FUHPniEvCj89jXff+uxj6lCp6quL3MJJepRI1tkjl3Is4RdowAoBnkBiifnkRjEBA5q/d+uVpM37Hj23Sc+fWTbU+QFhlEx5C9lkKrYjln0HSn1IC6RD7n7Se4vSCYOfthj7TFu/bN63CN57uf/EC4d9N9f+OOd921+6D9f+OH8685Vu+2taz/IcBcQIu+v6n5wb/4+juENs+W1VdgX9mi5X8RU31S75g/PCZeuVGRC/EFmqRoFgkadU2w4Usigc265jBLikHHg6uAN0vZtEXVOMYwWJKODbG4PkBsK4DMXn/7Bo999+se3/ujWT2S+XMWgUdDxX3XnLww6w8AdP39M7nfOtAmQR3LWLSTOf/zkz+SWqNNKFpwg5pTI7hxZ4UDkgIqcnqIOqxyo7x5ugdCR64M+3K31H9/+9RNyPOO4SVmrhLE1FV+95rzPXbZQ+E3zYHpFfSA1qoCmo4P+L0iORTuFC6d69hLDsAc6frp3xx+EiAjV786FS5su97plV7d19bdi4Rb0r3vXL4OOEaH9oGZy90gYck6VJ8LVQZFxs68nR0l19wvO0X9bPumA1oFWEx790U+fJ9YgoaqKdr7+Q8v5HyiGqufkiUWxpZigg7VMvuXFO5EchwO9Yj4h29d8T54KKDYUCX8VY8SAP7LdvjYnHvcQQ7AgGaz7S48eqPVQdi92k7z68Cq1408Fuu2s1uws//oyOewB5n58kRzzAJA7f7nzN6pSSQXiIKYqj1BgdTAmDSv/p8dr3DI8UgDN9+slPcYvhy359NBHzlQloDam19V+7Mw5P/3aNW/97pt/+Pbn0j8E8Xncdy65WGoUALd5EY0BiJg/rHhNeGw2yCPhstmW/f1l4VLYpMyiPflY8YUL+QCIRkp27BfjJXIEZfbU7vWHb23eLVw9n/i88q7QB6RXQGVpUfoXqCB/w7tPVv/yjn+/arF6En71D4ujSIP6QCrDB0ZDQI4sSD704WPCpffKk0+/Y96nXzrhst9Pmf+faXpoj/IwItVtNO77X/v9mbjjlwMe/UTVGR2Nm1PlifC2I91LnWUq9fmLOsPUwIEPHlEHVFRtlBVqQmSYZtCiYUf3V99kIf0V3RO50hwseOsvl65//CroFfMucAkadnU3Qccs/M6kU78qPNp40p8H5LoQ+fKFZPTc6lMMde5Ftvzj7j8Yvi1sALKgD932Y4oQcff8yjF49+nXf/O5B1QpYwZbEce8yvrnn7w7/UQc7BdHZE6II33iv/+onjczyHnpNf/dt6GpXGN4LUhGB/m/f3lejiWooL+cP3vKn+65CWJFBJmoHVEuRyYkhiU8lvz40VWGBzFgzYbtaoct+fNz3U8faLrJR86YLWXBe9v241cVIqQz6kZ3a3w1hzNPOpYc9MSH3FKvgAUn9FhPlC1/f2n9uo27hCefyZEFyejJDH22y1uBO+/RM66Z/ZHfzr1mpeWbOdQ5E/15aiDf22H4E5t7og5OpNEZoP1wdw4ylZocykm4rAi2dhuYt7iPTwnVhJ0Nm4TLikObu29eZSHV5OkPNj2QL1J1QQPJp2bB1j3pT0K25MWCZEJdvdLPNSkrf/L4Dy/+xvon1kAZSG2B7hwCBf06ZEEfum3Do58JJ04xrHlGhB+cfwfyx17UWbdw036xNdUk1l8tuf+Rry6FpFATosAHN++l97WkeiP+qw+v+s5pX1rzh+cQU9UrOHDk9otP3YucC0OjgP4vSLYnk0nhTM3kK74hXD25/boLhv7rg1AVX7v2/HmzJps1BwEBcd23fy08+itZhasLeuYikxviWzJ3xsSHvvlvUm1ANJz/5R+lelq05lf/KTPHqVv2jc/I170svOk+SiVLRXt/63ffpJEJlG3+58XQMfTNT78mVlIY1iJ98Oh3qTCWJTEfspnm9sAfVrwmpQ+x5JL5/++GS8n93LpN9DIYM2r+qWxjiEllipan4pVfay/NNDNx7q0D8vXBGef9pKouZc1MxEKHt/xNfUqiKolUZUvFyVf9Ux3YSA9607f+Iq6vmnDH2vvktBIzY2ZeO/l08TIGmUPmZVbPBiQCPe1S85SBabDMJBXmsqU/2FRKzvK0qCUncEHfX3GznOYyIKQyRXNR7zh2iXD15KKvXTWoi30YJkNSmeJ9m7ufCKenX6MpR+ULyeiS/+Mnf0Zfji7/f//yPLp5OXeEmD97SpqnP9ABV935C/V5DeKbXwhrYN3GXes3dz/z/su/3kylUcBBZS0PpIacgIJdy1RyeGby2GoIL/n0RE17tfLEh4ZhJPK5TybPrQxA2eC8nXz93QaNwgzUF5LRiW548rMtB16Pda1iVXHob+awfEsYk/tAuODKCo9Oy/7XBlajDAisUZiCIZ8e+hhAl4+O9rpv/xo97pd/+KiclwpS9dzooW/98XIkfOipNepznFSvw1cJhLsfmpqfAamokuKU47rfeiKnpAA5cbV2RPknzu1+YKGmVWfIfubi7g8G4U99ea7ly98IlJNWP6nnB8rmc5ctzHzesQFV0uF8CtfRJte+kIx+6/2nb3zt92fS0tz2IxvUiajA8i1huUnmozWWuP1DOm2o11m6bl+PFxr1AfUls1CivQ4F9YF8WZDMML0yjBYkyx56za8s3r7w5KsbLCe0qqBPveNnj8mpGHf8vHuuIrTCj24dsG7jqTXdazgvXdg9Hq5OSVHXy1y1+GThUtJCRmQ4QRUyKP3cYYDzc9Wdv1CVyn1furJvSkWd7Wt4qf9RJGe/kAy9sn3N99994tNrHjpNfXWKy1sh1wGpgy6GxUESb8noXmfjvtK1jMjwJzb3RN1pmkdUQJ1sK1OpydOPDKkqJ9zZx0mmasLi6nRfzDCsYCKHmrx0VHaP1cyoU2WjIfFKjIElXxYkM0yvDKMFybKLhaSwfL+7HLRIBfpU9NbCQ89xlO8LXjBv1kC9UxU5y2EGVWqoD1keemqNjCMnsjS3B6SK+uylZ5AjE9QFQanYX99y64+Xy51Cqdy5pPtdZBmCUyRn9YJ3tuTiF9v7TD8XJENhLOiatWr54Z7db/28ZX/3qjFJuLP7biOVYhg3+3ooG5qNOyAvou1o6H6Zd9nIE8wTewmEq28QkanUdb/Vky8ULhM4J+pk2/odK4UrS9SE3uJRqcQcqBjbXXFkIdVZwOaDVSVdfybY5hRDsyCZYYaAvBlNeX9H9+sOP3Px6cu+8Rk5hAAHvOqLZTsCPQbYU6F+XxDd9q/uFO+E6D/qNwgJ83Mic5zDTd13ZtPrultS+VkA9e+7v+n+WKsqHdIADfTrJ1YLjy6PMv8uDwQK1OETD/y7Krx++Egfe50BJxcWJDfufkG49L7Q8iM4lk9A2g51vxS4Ysxp5oToVkdNu1x40OnWvydc/UDt+B0u34zzf2pWKghBuHzjCNi3QbwLUVU5/vIJM6y+UlRWe5L6Kthw5+E+z+FAQnX8BtlaDimhGOrgjRSFEIhyHAuHk+YbQw63X7iOKvmyIJlhemUYLUj+jvJaM3Du3OP+dM9N9BgIDnihM2gTomXYfe6vb+nxTtW62l7n0maI+g1CwvwWNXMcGfLVa86Th/Ph7kNy4q3KQ0+tkXOHIR0yfILz40dXqR8Gkl8AMINN8kEb/lb/8g6oQ1WjPLduk2XBjgq5sCA53HFQ3r6jL5y26LtT5v+n7A4hPk647PdyCSuIBIVO3b7m+2ofPH3x/ehuqRtGcmQy5/LlUiugu9395v+Suz+g41ffMFtcNQ2dtyyw3K86lIL48nmHocxVdWfNueIv8ukPCo9DmHXhUnUopWn388LVJ+q3a59TIZAtMp921r1SrGDXJ1/1T3UsCsVTFwmr41je4lE4NPXxGa4OvMhBvq7t6JJHC5IZJj3D6AvJ6BHVTxanwfwC+zRA/agLhf79E+cIV/9Qv0FIqJNRiOff/FC4upAh6ttQ1LfjG9i0s1voZP6Q6PP3/k4VfPd9sS8N4qHG1lTLlYcz6svaISxGz7hm7tUr6DEQxIeqUSBo1FekqJ+MAehuZ3/kt0iF5MhE7ezR3Q7Ua8QMb5hF5y0LbN4vYhpezGooMwTN+Dk30sGi8DgEdRgGx6uuwVZBTEpl+SfHaZBcfdKEzEdOvYTOEv6wa8NUX0PxNq66VX3RHA4NByiT4+rAq+aA4+1oNNZQhmGGnn7JlCFekPztXz/x8NNr1S7WDG7xzS+wTwMEzT9Xdz+3riwtyvw5SBoMb35Dmc3vgntSef0/QBw5dUZ94qNOyDWwfFX3y5TUJOnBIauPfiaOrrac65OGD3cfUr/1WDD0f0HygQ8eUYco0mD4Rh0SqhInFeinB3BdCeTOlpf/n6pUUoE4iGmQRxmWGUAfvP/MjcLTD5CJKjXSgIKZX3my4Z/XZ5g8Fm7B8fb5EVUuwAuSmYIhb0ZTCCiVJXf/399fWq9O9UAHDy8Eyifv+mUfbvGRpyoXzpg9tdeFM5mgltA8DYWwjKM+8TnU2Con1ZpRhQ6SpH9xvorh0U8mr+IFKMz6LXu++5t/XvzVn+TO4x4idxYkv/vEpw3v1TCALn/v+mXmt81uX/N9dSmQGQigAensVVCM91fcrI5SmMFWxLF8PS7KvGPtferTHzM4G5o+GIgRIGSCrNKfXhQGRbIcuckkOc5/0+4X1//t6v68Drj/8IJkpmDo/4Lkfr2FlmFynB3ZvIV2AKmefEHt9I/7yyfKF+Gj+wx3Huls2rr7zf9N02d7S0bXnfLvpTXHe4tH0kMTJIRQqN/+jHl4AKjvV011XAu6Xl2KfORbaA2MmXltzZSLPMWjZIHDnYcjnYdT7deAPs/jZJRZPifCvsKdB/e8/QvLMQnszvAu11RYvnO2TJuc+wVv8Wh57HR62w69lerRkgqSjzv+en/FZPUkU/J9G36XiaLK5JQOBnK/klRvoWWYHCfzt9Dm38vyGSZzspIpA/WyfIYZJDKXKfyyfCbHGaKX5TNMjpAjX0hmmAGBFyQzBUP/FyTzaApTCOTUpwcZpp8M208PZn6HDZ747z+++vCqzJNQfOHpyT3vLHP7PcJjs33/7K+l+kDx9UtvnbF4jvDobHx+/e9uNl6sq39w45zLerzeomH34R+c3+NB56RTpp37pY/VTKotrxV3WYGWjoZdh7eu+SDVp5XzkaP86UGGYRiGyWvOv/UKVaOAC76axWsaRk4ZI1wKtceOF64UQO584Y93Tj19htQooKiiZMKJU8655bKvr7yvcswIETrsyacFyQwzqPBQClMw8MSUzDlmfvdXq4jJp04XrgyorhtllhTVE8RUdEuu/sGNhiEZA8jzcw/1eE3RcIZHU5hCINe+kMww/YEXJA8ZUBijTSMf5bVVJ1ycxfuI5151pnDpnPGZ8wzDMwZmndf9aZdUQKl89JvXCU8+wwuSGSYdR2tBMsMMBsNtQTL6+8v+61PktpwCAuQUB/Pkj0yAFJh/3bnkPrh5r5Qs29Zu/NWS+8mtYp6bAgyRZZzWQ03ymY4snnpQ0WBk3V9ffvk3z9BUGGw684aLZBKU538u+ya5C48hmpsylF9IZpjBpp9fSGaY3IG/kJwhk+Z2f7f1d1/4H+gGco85rse3FyyB8iBHzaRachBytkr9zu63aFqyde0H/7j7D3K67qsPr1p6zX+TG7h96YZkhg/80IcpBHhBMlNI8ILkoUF94nNw817IBfySt6ii5PxbryB3KloONLYe0h43l9dWTTpFfKQTeVbXaRNTAi0dkWCYAlU6Grq/hH/M6TMNT3ZQhjuOXUJ/fRgcykGG0ReSGSYNufCFZIYZKPgLyUPDohsuEi6bbee6zfh95XfdX9c3T601ABUix0tmX3QqOeQ8lYZd1h+Qevfp16FgyO32e+Zfd+497yz7yhN3X/2DG7OaEJMvDKMvJDMMwzBMKqrrRt23+aFUf9cvtXikqz7xefk3z+BX1RATTpzS66rgI9sPkGPcrEnkqJsjvm/fuCfldy6f+/k/hEsHYmX0sePnXDb/2h/f/K3Xf/b5h26XYzMM6JdM4QXJTCHBC5KZgoEXJPcKpIDhiQ+5D2zq/hKnOtxiyYZnxGfqZVZyUsumF4zznSWvPrzqXw8+IefBqBRVlEw9fcYX/ngnxIoIGvbwaApTCPCCZKaQ4AXJQ8Bpn+x+GEFPfIg3/vyScNls0xYeL1wp2PnmFlIbbr/nhItPg/SBzoAXge8+ne5b3Ct/8vgPL/7G+ifW0OwWMxArhaFU+r8gmWUKUwgsX7VOuBgm/zn04V+Fixk01He4yUERoD73qa4b1evzl4auhzvHnX2CnKHSeqSZHGloPtC4/OvL7j3zP75/9tf+9eAT29ZulPsloFQK4OmPKvv6Rr9kCi9IZgoJXpDMFAzDcEFyw+7Dco2M+c/wzhV0/+pb6r/wxzvViSw0IkL0+tyneX8DOWqPHS8nu9CclYMfinVD6YFeWfmTx3+15P7vnPalR766VB1f6XXvwwEeTWEKAV6QzBQSvCB5sFGf+KRn4knHCFcKtq3dSI7Rx46X78inwM7mdvKqSDF050s/EkEK7z79+kv6ZN6CgRckM4wGL0hmCglekDzYHLtotnD1RlFFSap1wqRF1K8uy3fkp/oUM5CDJeW1VZavw6fXrhQMvCCZYRiGYbIAskM+1oFoMDweor+Nz6+nCGDB9ecLVwrk62iJVLNiif0bdwuXzTb/unOvX3qrnIACB7xzP76IvCDcERSuYUy/ZAovSGYKCV6QzBQMw3BBcvr3puDv6yvvo5infqL7S4E73vhQuHpCr1Eh5GLjVLR0LWYm0r8j/4m7/6AuRZ6xeI6cGQMHvHJIBtGe/TFPpubRFKYg4AXJTCHBC5IHFfV7Pa//6UXh6snON7fIQRHohvQfK969fptw6ch3vlnSfKBx3V9fFp60vL/qTfk2l/yFFyQzjAYvSGYKCV6QPHioT3wCLR2QI+Q2ow60qO+rNbP11feFS0dd3mzJP+7+w5o/PGf5ejfJxufXL//6MuHJZ3hBMsMMGLwgmSkY+AvJqVCf+KgvnDWjDrSMPnZ8mhfnQ+vIV56klz4SKJXffO6B9U+sUee1QLjAC4Hyi0/da1hBPZyxJ5NJ4UzN5Cu+IVw9gUzh6SlMLjBhVJXlc58dj39PuBRe+fUJwtUTyBSensLkAr7ScZbPfRZ8zvj+9TuOXSJcPYFM4fflM7lA1fiapr31wqNw3+aHhKs3+KEPUwjwgmSmkOAFyUzBwAuSGYZhGIYpWPolU/iJD1NI8BMfpmDgJz5MwcCjKUwhwAuSmUKCFyQzBUP/FyT3awotUBf7yMGVggn85d9fbtVfAnjT5YvKi/0cOKiBV583V36aZ/mqdaQ8Mg+0JKsptEBd7CMHVwomcN+G38bCbXCMm/1Zl7eMAwc1sHb6x+WneQ59+FdSHpkHWpL5FFqgLvaRgysFE/jir54OtnXCcebnLi4qL+bAQQ089RNnjhg/kgJf//OLNCU280BLMp9C21+ZwjC5TLYyhWFymaxkCsPkMrzSh2EYhmGYvIdlCsMwDMMwOQrLFIZhGIZhchSWKQzDMAzD5CgZTaFFHCIWi0Wj0XA4HAqFgsHg1KlTRQyGOXps27bN7/f7fD6v1+t2u10ul70LEaMnwprZnpmcJCt75im0TJ4ywCt9qE0HsllHmw6OOeYYEYNhjh5bt25Fsw76LFPYnpncge2ZKSSytWczfX/og1ohXAxzVBkQU2R7ZnIEtmemkOi/KfZFpnAFYHKQPpsl2zOTg7A9M4VEf8ySp9AyDMMwDJOjsExhGIZhGCZHYZnCMAzDMEyOwjKFYRiGYZgchWUKwzAMwzA5CssUhmEYhmFyFJYpDMMwDMPkKCxTGIZhGIbJUXJIprzyyiviDbpd7NixQ2xTuP/++xFTePrE8uXLKf9+5mMgTcHkoSGOCMoAWU5ChOYSF154oXDZbFOnTkUh1RAmp4DtkSENrNn3n0GqjwxDUNMEzB2KtD3UjkzsUFYiy76JGSRyRabg8i9cuFB4upgyZQpMR3h00AvecccdwpNLDHjBUA2uueYa4dFPhXDlBiS8hIdhGCZXufHGG8nx2GOPkUPy0EPi63dXXnklOZgcJCdkCrrkVH08umqpWyFlnn32WXLnFINRsAMHDpDjvvvuSyaT27ZtI2+OYNaUKCHKuWLFCuFnmMy4+uqrYTlgwYIFIohhBg4pQZYtW0YOAj0LtdsXXHDB5MmT2Q5zlpyQKW+88QY5qEsmYDoUSFvV4Qr0kTTsJofg5DAdAikEmygEyEBwyy23iNCeIH8Rw/RohgKRkIYQCJmPZcHImwb5iEQtG7y0FZlLHYDMsUkdVZJjmMBQVJktcpAR5KEhAjkAlV89IsPAlbqJUMPJjUoON2Vl+dDHkIl6ZuQm7FdeR2AoBjPE4PyLK2G345qK0C7UrUCNIDepcRBO5kcxKRBYJoRJwKtWYTUrg6kDadhq5rJiMgwBCUK9yfbt29UmSPY7S5Yswa/BDgm1BTNbIAHzEzFSNF9qhFSZMGnIrSm08+fPFy6b7cEHHyTHyy+/TI6+ATtTn5gsXbpUfZhCwHrU4RAoA0N3C5BQHUKAt/8Gh52qZYM3fSNLdQaVTfj1oqotPoF8UDxyq4OZSCtcevmRUD0inBZZP+FQNxFq8kzAsRgywcGaTxr2K3UeUIvBDDG4ZGrtgKXhosuWHU2woe4ggtn8ZJybb76ZHICyEh7da65iBmAV6u7gVfsA7FfWWctiMIyEhAhQn/vIJz5XX301OQzA3tQWDBYIhEeHJDXMT/h141fb8AxbbCY9OSFTTj31VHLAJmTjBQlMwyqkV1asWHHffffRptWrVyMcEcibHmmglAq/5JVIq9L3JiKgBTTr4kcffRQRpM3REGKfC0bIASTykrzAIctyUgSqSPJYKAnKAzfKYxY3Mlu1MOg2ECLLDweFyH098sgj5Ljnnnvwi1sQPQ+xI4BzsmDBAoSQlyJIQamC+knHQrsAdEODWmpWISgJIsi9yGIwQ4m8ZGTngDS0tK677roLv/KCktnj2pkvKEUwGIZMSNmiiqm3tpZQhZL2KfsViF0yY0P1YRhLZBcjn/vA9kjmwiwpxIxUyYYGSkJVA/ZMRkgRUIlkjci8xWbSkBMyBV0pNXkApgP5SfR/uAK2KJszeuKIX4NdUtMsC4AI1KHKNpGALZJWQGkpwoBw++23kyNNbSEgEehYZG1BeSgVHYKKzFbltttuwy/KT/0EoI7E/CwW2guViiaaoEYZ7qEzgYQOkH2VnLZiUCE4BNJSqe5pmKGBrou0c0AXUeoJmn5EFxS3E4Y7S4msSgbI/ICc0pge1DJZZ6XFEs8//zx+ESjt3FBbGUZFNtpoQsmY5bDKtddeSw4DUmqgvZUNlNryS6Ej2zpEIEOlqpRVi82kIVce+qC5oSuqgnYQYoWsqm/Ip4/q46RFixYJl2KLtC+CjM8wa/X8888Xri7MBc4WS7mT6njlwy95ZwDksah3tIY2XUKVTWKOpu5aPvjvW42ic2g4QPKuXLmSvIR6OYj+XHGmz9B1gVXTdQdSnsoJ3VO7nrLT9bVkwoQJwqUAYzOYH5DZWrJ48WLh6kJWSdq7WiXNUpthVAzPfUjpglSWs2bNGnKo7a1qk7JzQTWhSgGoU6AWLPMWm0lPDs1NQSumD4xpqDdkZn0wzDE39wb6/+wTGkX2Q6t1yJ0tvRaVySNgV1KawyHvEQ2MGzdOuBgmZ5BjhMuWLYOMoPat1zHsAYGbwX6SEzKFbtHUzvX222+XYgUNYv9vr/ft2ydcKUCbSwpJkmtrgCdOnEiOwR5skHUY5x/noW/3qTRUM9hFZQacC7omJKnABnDzRxqFagq3vEzeQaIEZvzAAw9QSKonPirpx/wA7uKomkjoAfeQtdgFT07IFBovgfUYJhYZHn6bB5PNIQaTkqNte/bsIQdQlw7JPrg/64ksR7kHHLkXOdgIZLEHcNBbnkO5R7PIS/VcSUKi0/BowDxWz+QOdF0Ml0wibUAOlqh1aogxPz3kIXSmV6QooQfZaMTSNJtynoDa+slHRUB2LvLxkIEha7ELnpyQKar10BM+ggItn2oTssWUszLlA0gCCalDheIhSYvmzDDZQs5popYO0WjvubbAXQ5ayhkDy5cvp2MZ2KHLMWPGkENOS+zDFFp5IaT0lGu4MrmDYQaPhfrbfQzA+OV1US8ZNpHiNNQ1VJNUU2iHAJoigBsbWUnN6+cZxoBBGaSfyi0jq+2tKuLRuZBcVjsXqk2ICe+QtdgFT07IFBhEqtUBQN4zyYaS2llYhrQkqW9oXFpF9rXQK4hgbs7kUhTKVo4TWC6WscRcMPIOOHKOiHaoXTMcUWDDys9+Iqsf6iTtiMKBvIGWgyXYarm4Tp3TTplQDceF5tuI3ATXxfKS0UIGbKWqQVtlNQG9PlEdcFA3qQBy5rtaHoZJhaoPen1Bvpx9RTZmvluTDS/MDxGoc4FbCpShabELnlyZQmu50ocek8uhFIOaoWcTiEBegMtvzgSp1ECYqXnqHzJRmznar/BkgGXBBgPsyFBU7Hcw5tCsWLGClAqBnZJXvnVAri4GqWQZqqJh7i0uRObijxl6cMkMNwy4ZLLNhaVJ24NDmuJRWQysFgbGmWszyZjcRA4ZwmZSDdJLYPlqC4aqYagdyMHQU6B/UU1xyFrswsZuOMuWIA4Ri8Wi0WhIJxAITJs2TcRgmKPHli1bioqKfDput9vlctG9CxAxeiKsme25sKDLjW4g36Uw2zNTSGRrz2ZyZTSFYRgmQ+RLfeTcFJoNANQ3JDEMUwCwTGEYJs+QE7Tl3BT51H8Bz3ximMKCZQrDMHmGYdIAYZgWwDBMYcAyhWGY/IMmJ6rw6gmGKUhYpjAMwzAMk6OwTGEYhmEYJkdhmcIwDMMwTI7CMoVhGIZhmByFZUrW3H///bQGklA/7DyAyC/gMIwB1QIN5rej64tUxOB9t6FguOWWW/gs9ZPly5cLg9MZpCYRyPflAMtvdOQCsnoOnl3JjwelQr5PqM8Yvk90dGGZkh2oJ4Yvrm3fvh3XcgAtknoaXlrJZALMT7W9xx57TLiYDECHSp+CY/oMzqHhYzfUJA5494auV/3y38SJE4WLKXRYpmQBKp5aT1ToI/gDwgBmxQwH1M/Eqx+aZ9KD23F0qMLD9AlolFTnENqFvjk/UOzatYsc2GMymczZTyKgYLRCvtdvBjEZwjIlC15++WVyrF69mgwRUAjd1KYaKENlRqB8jmN4bCTDaRyFqj1+1U1AjytQ678cCIWbHIBGRNWxwVwYu2MGFvqkmTRLABmtfudMgqsv7EBHHZZXjVa1TIPBpDJaiRoBlkxmqe6IzFuiDgL12YapZhHqVrkvlEo9dngpAhLKcRScMWwiN5M5OLFSo5B0IKQFPvLII+Qg1AsBRKiO3ITLjetObiAbOrhTXa9UNiDzVPdLm9KYYq8lkaj7VauDrAiUrTRg5KzWEbWohNigW76aSmxWUF8aJN9zeN9994mgLg0nqxWg2mRA7oVQz0NuIQ4rLYlEIh6Px2KxUCjU3t5eX1+/d+/ezZs3i83DBvkRcOHXkd9bhgNeqqL0jWVC1mSKYPjGJkHxZUwJhZtfuAmkUSKOCOqJubtS1VUhAVOEQcIsYZwwURgqzBVGKzabyHd7liZkMEiyEwTKS0+dh/mT4ABx1FSWSINJY7SELImEyiD3YlkGqhGgDzZsriwAxUizlVDrqQolzAXyxZ7lVSMzU0Gg2msCy0ssDcDSPAjKXHgUEJjeBsx50ibLfWVeEkIEKUhTl5WF4mdSv8wHIu1TFiwVMn/1hFueGSA265jrLJCZyGx7LUCvZGvPZng0JQsWLVpEDghPeVt29dVX06mk793feOON+MVNrVSmcrrAqaeeil+a2iLrEtk04kPY0mfByUDJ6FesWAE3fcFE9gqUBPkYxC/lKQ0UDgqRBme4uWEKAGr96VZvzZo1+DU/s7/rrrvwazA5mAelUkEgIsiWWhoMGa1swqiBk0aOfOhOV5ooIhgaSpq+IMtAORjmNACKkIkN092h7BuozCiG+aCoM5A5PPTQQ/jdtm0blQHQUZObyRx6Ao6Lbn66gfOpPpRZ3vW4XJoQtXIwAPMdPEUgKwXUfiLEfL0ytwGKQO8pztAUAUUwlATIkQkqiaxQslNIBcU31y+ZIdkqogEK6RuGEkrjl6M+ss7K80AtCWq6+ewdfaiI6cn3u88BhK6lAbItQpqXFKFUIWULTlsBec1QfFn3pIWpe6EQqvOySGSRgHIA5AXklRZZYOTL3edAIdtNOMiNX4TTdYedSAOQJiFRDZgsShqYah7mEInMHFD+VAbpJSiEzFi2yzICHBRC1SRbGzYkJyiJIYKsd4AiyBDEpDhypzlCvtgznT1LIzFAZ56MgZAXiExXWgh5zRGA4XrJCKlswJwnkIHyohvyyaQk5JUHThFkMRCNItAuMqlfBi+QmchsUyHzl8UzhwBDqWSNo60EhVAxZCa9FqBXsrVnMzyakh0rVqyQdixZuHChfAaPGwuyALppw70CGbH8pitVJECPA0F69Uq3yAB7EQm6nrDKOWWE4Z5G7khivnFh8p0JEybg9/nnn5eWtmDBAmmNEvkcnW5qLZGDhRLVYCg5oL2o0Lxd2JtqgbIdBHL2DOJQJtI49+zZQw4iQxuWs4ZxE0wZAiqYwcgXL14sXF3wGrohRlqmujgAF5ourmHS9/z584WrC0MrJ8ncBqiOEJmbYqqSyOZa1hccC7pSGk1PQ6r6Zc4QmPeeObLLUDORbjpvciRMDxOQd+XKleTNHVimZI18ygPkZUb1kONs1DKSHchxQmnE5laS9IehajFMr6D9pSeJMDZqfQztDgGNIrUFHGad3SuwT+HSb7/knRnDZN5wHa0lxOPGjROuYcaYMWOEKwWGu4KchWVKpqA26uK7x5TpFStWSLEiReiVV15JjuXLl9O9ws1dw5WErnB6DL+DBx54QLhSgA6GEkr4k7CMvCulh+vmwQPcq5FGocHbPjRMcq3Bav0hEbn7hm62PejnslIqkgpN52KGAGrBIJHNSgXKWLaT0uRSjYv0k77ZgIiqkLMrnLNFjh4dOHCAHGao0ciXe2OWKZki+4OlS5eqi8TQDRgG0hGTKvBdd91Fm8zDfYAkDiCvtBjDiL1hsI5hDKhj6dRCqVpk37595JD3lIbB7V6R8eXNmaG/IW0EMaS2emqlkPaf/vlm5tAYEpDj232A3w/WT9QH2eqlp9E7tJNywia1nOrTBMQn9WwW1hnSNxvovykuWLCAHOqLAHDIvc6fTYVlhv0xbFnT1Uykm84b9TKGnou8OfjiLpYpWUCreID6NHThwoUUqF5dqsBUD4F84oO6QankrYas3qluc2HE6u0ygEiiTAaq0WfyFGqP1O5Wtt0S2WbRsgLYm+E1yr0ib87oCSasjtYISKSSllatvkYCSPuXHZvh3RLZIu8E5Ho3WbPUWwhmUMFlpaYJwEHnH8h2j5aYAWo5ES77ctlayrHnbOmbDQyIKdLouFxShN3h0FAMdaA9K+hAZIb4zbaSqsguQz0zlCF2RB2NPHxznb322mvJkTuwTMmC22+/nezJDMxCfQSj9hbqEx8YkDRxqhuynsvkZEawe2wl06HZuICSkF5BSaQMZ4YzUiXAlsxiV7ZZZHLS3oAcaEmPbNnR0iEHqcsBjSpLq8bdmG6h2kRddUeAJsSQVQNqNJHKXOAMkfUFO0KGVCq4ZWl7RcovyoHcTFakmY983333yQZKtpxkQoCkDKyizwYA+mYD/TdFuV+aVihvIG+77TZyZIshQ/ziKCikb8iBK/XMAPk4DKfI0BPRUIp61XIHlinZgctsnoGIS2uorrB4KWgM4hQWKdd6EbAk+egHIIK0UcoWdkO1WoI98jN4hpDNirxDNTzOgBVJiyJjI6+Uv72i2icMW3rlix9gtNTqEYhgeHaJZtFg9qhHsnXuA6hiaqkACpCm1zQjW2qib+M6DK6CuUlEoGGqh7nlRJzMNaUlfbOBATFF7FfWKUDVqs+SCwnVFh7Ne+Z10xI6M+pNNc6M4VyZeyKUITcn6NgNRbcEcYhYLBaNRkM6gUBg2rRpIgZj4sILLyR9ivNGIcwgsWXLlqKiIp+O2+12uVx0fwBEjJ6QMQO258GD7B8NJevpbGF7Zl555RUaAoGSyMHhjazI1p7N8GjKoAAjI42i3q4xTEEin+7Lx9s7duwg++/zBEmGGT5Q9QE0NwXIccp81ygDAsuUAYbmt8pngX1+Wskw+YKcBQlpQq2tHA/v8wRJhhk+yLtZmpsClna9yZ7ChzksUwYY9VVCq1ev7vPTSobJF8xTBEA/n9YzzPDhwQcfvM/0ysR+Tt4qJFimDDALlE9s83gdM3wQRt9FVrNZGWaYc/vtt4ua00U/5xcXEixTGIZhGIbJUVimMAzDMAyTo7BMYRiGYRgmR2GZwjAMwzBMjlL4MuX+++/n90umZ/ny5XK9Phx2u11+eoMpeGgJvYrYMKDIV6owwxa0w/1pWG655RZhoP0zUbWJMzR3U3XIDbLtO/r8TZ/0oO7085DznQKXKbjAy5Yt41WRaUDVuuaaa+SiJPrOi/xMDFPY0NUXni7QJkrZOiAgQ3rbGzNsgRqeMmVKnxsWGCS9SgSo74DvA/StYCqJ2txBkWzfvl1+cSKrvgNpYeSD9M3tbdu29fOQ850Clym4wIZvizAGUMHUj1PQx8R5KfVwQG36Dcj3E/YfHkdhwJ49e/A7ZswY8mYLaYvVq1cnk8l+fn6Blv5SE6c2d/T6H/mqkqz6DvoGp/yY5QBC4mmYv825kGUKXWAeSkkPbnPV2rhy5UpVtTAFDDX94NFHH9Ve1KAjrz5EDN0jAsNYPY1CS7MxPDZSzQleOY5i2AS3Hl0DOYhQZWwfe5dxSOvI8oD+PD5ghp7nn38ev31ujSn5gN8+pWrusu07qCqp7/YcKN544w38DoYAyiMKVqagFSP7ow9Vw+wonFpYotdHibLFJERoF2pWhkYTCalFVuMYBtKpcZcJ1X31WjAgouqYm2yxQSdVblQAOOgd51Q8GvZM0x8gmtigI0KZfObUU08VLuWzyWh50UzTaPOyZcsokCDlceONN+IXVmR4bAQTUuWIGbIuRBN+mw05mK0U9VfGITGt9ih33HGHKm6YnIUuN9kMHLI9ofZHQoFmKJpMLu0E+ejpBBQoUVswoLa98MpMqLkjNwKxCQ7k3GvfQbqZgGXCGuFYuHChDDcUQGaSCvVw1OpDo1BqDcVWEc+qbVe3qoUEhjPWa5FyCHEPlZZEIhGPx2OxWCgUam9vr6+v37t37+bNm8XmnMTwNQSEqM2iBK0wxTdj+T0F2mSZFeLTVgArR87UxAN6EbJ6zwoQIveux+qB3GTG8PVtQt27CFJQt0oMr2fGQVHOamdA0FgrsDwnSEhbjxYwRRgkzBLGCROFocJcYbRis4l8tOfBQDUkSwsB8uP70gYMIWQt0lzlVmntshaQF1AIEpLXkKG0MXPtoBBZ+2SEAqPA7Fk1M0CGIa1CxbIlMTRT8CIwfXLzi+cBWRcVhjJR3QAGSTZpaOVoq/AoSAMWfh2qR2kKYAmyEpG6kJnTkZJbWr6KWgvM+citlkUamqY7W3s20912pCFPm3WyNuHpuoRqc6xfqZTWg/hAeLouM9Uxc1YUQlddGpNqQPCq8Sk32jUZohqZQtIUDFtVC9MK2lVUQ90DFF94ekLFkFlJU5bJKYSOWnYnMj6FqMd1VCiwZn0ooTpigC63hAKlSZBxSnsj6wKqQapQfEBeWTvUvVAmZEiySNL+ZQ5yFxRfrTKFROHZMzVK8orLdoa8gC56qpbE0KaZmx0KofwpMpDWQiEUn3ZNpqW6ySxlnlQecgPyqhZLIXIXalpZAMpZhqQyV8pK3UohlFzdRBVBZgsohNyGQwC0lQqpxgR0xuQpHVSytWcz3eVOQ54262jL5AU2WzYg60l1qei6yuZYYpkVBZIdU7aGhGphgMzB0oLTF0zWDYm6OzLWNMlVsF+1nFQ96CgIqsm0R8SUbgkC1RyOCoXXrA8lZGxmxOYuq5BXmbZK66JqoqLaD5ARyEs1xRKqBbQ7IC3NkANAYeA96oY3SBSePavNCNAvprHr0dqRFBeUksNQyWtoggBFIMMja5GRDZB1md1UC6TpoiRkjYR5j7QXCjektSwABQqPAnJAeKoDp62yrpmLgYRqtnADHJfwK8hqJfxDSLb2bKZg56bs6DlBmmZ033bbbeTNhBUrVuDSIhPDkzzKih5bStTH8zSd6p577iEvMXXqVPkxNnqgSIWhyDQ7RJJ+nQU9Q1VBoHzCSvPV4bjjjjuwyfB40gD2KxMCmlCmfvJq165d+EWedD7hRgTaKUGBTP6yQPlYpmzLgLScRYsW4RcXGjYgp4NceeWV5EA1obZSgroAwzDMxGKGM88//zyMhGakkmGQsMgQaoXk/NkDBw5Q4yOhqSE0gQNtGjRBqsm26pxZ1a3OgTX0HeCxxx4Te+oCe5FHRGnl9BGaRoM2XETVoUAzNEPW0FlIDPNnH3jgAZFdFygnCSACVRilor5JneAC5EeYKWF+Vc+ClSm0Qkwu04flSauSkHmlmUSNS4sLT2IZyamNlnrFDFk5TUo3fN8SRk89OpLDjGAxVBiqgZZYFgwaxWDxZHyGJft6p6P1OogMoxShPaEDoU6IvCihqloAajJVAzqflhjqA5MvUIOlClkyeBIr0sykJaOxJo0Ok1CrEvS3TCVJ1fJKzPe7/VxoyuQssBDZsFi+mYkan1QtiWyFAGIa7uKwibbCJqlNS7V8V23iDM2dupLI0Heg2ScZJKEmV5YWbbjsXKgAliCOcCmYZ8iqUHWjrffffz86Dj1YQMUwdGpUGbEJR4farZaHVmIjHG6cQ2RI4blPwcoUkiCqpqbLo0LGZ/5eNs0tlzeOdLsJh1wEAYPTmlUTtDsYiqxUEtIcMBooYjhgMXqwQKTvieWHvGGpyFzE0CGhQ5UKXQ5KrkfUQK9DY+zyWFRIqssaQpVTqhZANVmt83JgU4V7lzyFrBRyRG2wcNENrSEgCbJs2TLaZNkNkMQB1BzLsUNDMyrtjWooU/BQM6I2LIDEioRaxSVLlpBXxdAKQSvjV9W4MDzYsLnJlaBJJEmhNnGG5k5ttA19BzX7Ymc61JjLIkFFGe7uoBJEVAVZI9JDvQ9VSRy7FECofYZ+R48uDoGG2BGfAtG/0N01ThetzZR1HLkhLbIyLN/LZQpWpkAdq4ZLV1pdvkXdueEWkKBBEfU5DnXzlAl+UW3Ujp9MhDI3VCoJ5QmjQUNP0oGgURC1n4AbuaV5WKOaOyJTz0HvTTIfJtUxywX9kOqyDgCqnGpM0jEkgCj/u+66S9uggyNFOYGsG0x+IXsFej5IkMgAavW59tpr8QvDJq984iNtQDVXipbqzhj2Rjljp2Q51IwCSzHN5DuG2yFz64r2ihoxyxszw4MPQlU5ZLGyccavNC0Au8Ivje2pTZzqRmQYrWwJDX0HITOEuVLh5Z0n0kq5IwtAXoLM2/I5C2UiW2xUAcqc7mMhv9R6JCsgQEzaCx0C9SNqy//II4/gF/lT062eE5QEWaWqobkI6bL05OOUQ9nakrBVL7AEtkiRzcjkKiTh02dFEsQ8oC1TIWcR1AWFq5jjSMz1h6CtpKANpMpNZgWtJr20iSANh5KrXgPmIx16Cm/K4ZBheU0JEaMLEWqqNTTybEaajRqBTNGyBkkrlUWSOUhDJS9AZHjTVJO8psDsWRqAvF6WjZi83AYMrZBlEwfkAIbZpBFCm9QmjqKRmxptOVRM1gUoz1QWTk2fWh4qpGV8y3FoQsRQoJypmqQ5LoJ2SpHNUFrLE56mSANLtvZsxtgYWZKPzbq0FbUflfYHer1IBrMQoV2IUB01K9qvrFQqtHe1PBK1YNIuU6FGRm5UTnWPtImQVdQMik1xqPzI1tADIQQIj45aAw2bjiIF1qwPMWo7S1jajKwO5opjbiLFhi7UVlIEpbZSuSNp0jI5eQFsD97cscCBpcDsWZqHepXVlsTQ7BjQ2qCeF1o2XABpKf9UmavminzkvlS3odGWyWVbLW0SYCsVQOaMrOBVC6mWEIjQ1FAOhAiyuuOVFQFgK5VTjaDmYzir6jkB8mCHgGzt2Ywd/4uCp4aiAuwgGo1iTyAQCEybNk3EYJijx5YtW4qKinw6brfb5XLRKCsQMXoirJntORvkyDwaODk8zgwGbM9MIZGtPZsp2LkpDMMMFDu65tXiFo01CsMwQwnLFIZhUkLzW+VgsjqHmmEYZghgmcIwTErUL+8/+uij6gp/hmGYIYBlCsMwKZmsv2WBsFwvyjAMM6iwTGEYhmEYJkdhmcIwDMMwTI7CMoVhGIZhmByFZUq/oHUQ6qvu03BLz88uDCzLe36HaIihF/xbvg2asUR9rXW2kNUR/bziU3XMbsMFhdFmaOQEIvfZztViDD046jTfqWAKlaPbfg4gBdkUs0zpF5Zf+0wFGu4ppq80DxTpv7Q52Bi+tM6kB+2IcPUJ9Qtt/bniMMjtykdiVbf6wVi03bDbDI0coJtftmxZn+1cLcYQQ4275YcVmcJG/RZxXlOQTTHLlH5Bxq0u2kzDs88+O3jtL/qVwdNAvbJy5Ur1Pc1MGmiYgT4V1gdIW8hXg/fnitMqngcffBBu6qHlF9RWrFiBTeQmBZyhkYNt27b1eTjEUIwhBo07jtrw9XJmOEDf9z5a7ecAUpBNMcuUfpH5AAm1v33unHrF8C3NIeYo3gHnHZZffM0cSj7gHbn5+9gSGlnJsAUnFdXn5j5NMRiG6ZWCbIoLXKbYu6DnzXDIOQFw0xN0fbt4mEdPKCV046siNnTlYxAH9FyQMDzhlo+HaIYKMD/sl5uA+QG5LCpBBSaonOpgNUqFOKmeshuyMjyRRQhKosaRJ43ArsUGPe1gK7BCAleEPtSOX9VyxNnUSfOAHFtlcrgpMP3VBNip2NbzUpK9kVsdK6bri3woZxg5AuGQFqvaOaBAgHC6k1u6dCnCySyBWgCz2auYh6zJkgnzoaUqCUBkhKAMFAf50OHAqxqwWh6UU14USoUkaq2UR0Sox0Ve9ZoyfUacUx1D4wPEBh21GQR0iSXqxQXq9VKvlDQM4e9pV4Zr2qthpC+DGRFPxxAZIdiLmqHhbAyXpjiZAfn4RVnDNyoBNaAIx1b6Kqz8aCQ2IVD9DKZEfn+SkqhQfGRCEcxDbZQtQZHVT1wCmRaIIAU1ueH7lgQdC6CDlUWlrZDV5DVgPjNAlgSpRFBPZObmktChyQhDTx59UVY1EvqEafrLoWK4NGQefbia8oERcqBMDG66xLiggJIQZG8GGybI2Aw1CCHpC2BGLYZh74R6ZtKUBFBhpLnCYZkhkEngposCDMdCyK2Wx4WSpzm0zMkjex4MxNlUkGfV0trJLIHlRZEGY7YWaWmUrcwH4RRBhTaBPhiGarQqlgYpD9YyK4BUFEHatoTKJiPkCNnas5nClCnyApuvKDapXmmaZDHS2gCFSAvToxvjyxCyD2n3gEIMpi/zp+QyPlUhde8Un5LLfcFBWxEOr0xO+6JD0yOmu6zmCPDKXVPOQB44hRhKQvsChhN7VMivZh1XTZ5taah0eoE8w+Q1g+TyugNzZHhl/ogJr7yUgELgoF1Tm6i6AVkjuak8snhkDDImUM0DkCmSG9Du1PgUYmkthmLADdTCUwi5ey0J7QiQF0hblXEohKoVHancnTk5QoB0q5HlVZM594f8sueBxXAVAJ1qOMyVhULkRTEYAFC3wq02sGSodOnJTTZJbpkKUHXI0DDSl8EAwrFVrQt6Tj2yAnLXaubS5GRyRDOE5AjZ2rOZ7nOdhryrBmRqqq0AsglyUwS1MpgvLdkExSELUOMDMl8kBHBI8yIoEDsirzkClQEOMji1CgE1Oe2IapSEkiMa3IhAmSPEsBcDFF+FdiT3bj4zVDzau2VJet3pYJNHzTqdbXl66WwbDJWMzXCSCdUqyEsOiXo1yYBlZAN0WdUmTxYDV1PaAxVG7si8R4pgmdayABQo46uoxaBs5Yki1DPTa0ngBmo0sl5111QYikNumbmWWOmKAJLToVFMw3HRpaTk/SSP7HnAkWfecOkBnWH18gEKpCtI9mOOQ8AysYmuoAEEUgtGeze3ZjJhesMA6ctggIqtgoRy73Ro6nmgzMnGsEfplqjJc4ds7dlMYcoUXCrz1UKINCa4cUXJTUj7M6DaBMWUyEBqtiyhtozMy7KCwaE2vhIqDyWHQ5ZcotZPioBfYD5wA3TsBmRlMJ8ZKp66IwqXWAYOJXnUrJOpyGuNsw3ILbG0B8JsSHS9DNDVVC3EjLoX1a0aHsCVVUtIBTBDe6G0tHdABbDEshFXiyHt2QxFSF8S2iqPgkCI4WxTCVU3JafLJA+EkBmqMSVqVv0kj+x5kMCZJNSGxdLUCXktyAIJulgqqlGJIB14aUd03c3GaYiQyjCI9GVQsTRymYSOl9wEVRA6WDjUk0NYBh51srVnM4U5hRYX0jDbeYeyAIHc1KxIDHUAXopA6zC3bdtmNqlnn32WAmnFpiU0m4nWLxgW5cuVY5Yr3WlBB5LT5CzzuxyQHL84Ipo2hcKgwLBjHJphWpnKhRdeiAjCo0OmLxeemM+MXOpsWRLaF79qIkPIVOS1xtk2T8unlTWWC4ANhpT+auJ60YXTtxhR34yiug0riWD5soTIcOHCheQmYP9UBWgvBw4cwK98wwoZjCVplhRRMbBfPcwCnJleS0In6tprr9W26VBhbrzxRvISqESUitzydNFluvLKK/UtGmTndFosT2xBLgQ9WlDnhIYIzZq9a2a0wdRV5LWAg9Lisi5dutQw+5WW2ZPUQLZ0TdUWzPLtUxQhE8Mg0pdBcsstt9DkdAlVXjkBlptiScGu9DE0kQ888AB+yZioMVUNi1YQqCIarSQsTG2MDO0mTcmWWwGsSiRWoHcwkBBRwR4NXZShwHfddRd+ZX0w5EDJyYhpDRFM/MEHH6T499xzjxbJBHZBakYUTof6BqqZZOiGieJIopbTUBLaV5+X1w43cLZlv0gYrjsuAU444qimJZHtFNy9Xk0ztDaBrrKqvFW32lJjFzAzWVMee+wx/NJgBgGTo9JSBBIHquBGaUXUnqhxJGoxANwidk9w+L2WxCz9zevA6ehks67WRzqN6iUwCEREJgdhrs5MH6CVOMKjv8uEJAW1z8Bg7RJsghpQBQEUibxno7U5ZPbg6quvpsv3yCOP4Nf8ik7qICTUxJHkTW8YacogghTQvxgsnIyWSkJJuCkmClOmoHHEFZXGjdYZNgEHGZOhxZFQA02QtUmbgwPWpmZ4xx13wEEtOFkGKSECMVExZHIa+ZARYIK0rPS2227DL9miutKMdgcjRn2gKoHyS1tH5pScag69Yo4ECiIjFY7d0PmpqJukoqe90JlRayztlA5TlkTmgHJScvPJZCzB6VJvdwyGirNNgwTqe2ZVEFkaFZHmauIXViSXOFItgHmg86YemqKpbqA2xNS1Gy4uNesEyo9fNa0UCoAKII8OoAyoF6qpSwzFINOSNg+oD1NXbKYpiTpMQphfM0pHZ9krYNeG5Dg07ILyp195FLI+qnc+TB8wnFjw0EMP4ZfG3nD+1cYHwEhgEmRg1Gaq5rFs2TL8jhkzhtpntU6RzKXLrb6i0xwTVgdjwK5J8qY3jDRlIK8B9dYXqaiTosjcFPdACLm05N2zT9LgZmgr7AyGRW4CtiVi9ESK91QZyvs5ZCiCFGgTZW4wbqAO3oggBbWENBhoQCZHTDUyFRVJhL8niEnJVWRyGp4hN0G7xiGQlyKYoa1Hi3x5lq+aGVmOpV2lunY030Ldmv5qUnwDtIn2SyZE0aQ5wQ1bJbc0PMrTMkMgiyTLQyGW1UpmbsBQDMt9yfqYviS0X/VEAXOtV62djhTZwm2ZHCFy75bHBSh5/8kXex5wLC+rvGrpK4vlVmlswt8TXEdsQv6qYcAtNivQpl4NI30ZDCBcxOgJbVWNkyATpTIDimCGtuYU2dqzmYyOKh+rgWoxZF7SXGCIZtNRawhZLRxqNDVDuM1mpJqdNFxAOePXUCSxuQs1uaEmAEMFFqE68Kq7A1TThMeEnoEAxaD90ibzmYGXzoZErR5Ibnkyh5g8atblVRZ+U59nNgwJtVOwBOHXoVSE4WoCNXP1MqlNnuqm+NL8ZHJpYKoNI0OKILdSVkAtJIUQSC5CTajFIOTeCcOBpykJVRbDvuRWiWq6ZNXkppzV3ZkzVMuGcMNp7yd5ZM+DAZ1VwnDJ6EJIVGsBBoORZkzQNSLUNg1ew17IGAh1U7aGAQxlMIBiiHh6trRfOihzuwqvWmyglhOpzElyhGzt2Ywd/4sDTQ1FBdhBNBrFnkAgEJg2bZqIkdvQWDoshr/WUZBs2bKlqKjIp+N2u10ul70LEaMnwprz1p6ZXAOWhh5ixYoVwt8/2J6ZQiJbezZTgHNT7tcnTKlPxOlZo/qcj2EYpg/gngfNizp/gtwFucKCYXKBApQpJEfooyfEdn1RjOXiAoZhmMyhZmSp/tEiAu4pU6bwSC3DDBIFKFPQjpgfED6of62eYRimnyR7ziq44IILDG8rYBhmACnMBcmTu16wQ/CNDsMwAwh0iWhcksmBmpLCMIwlhSlTGIZhGIYpAFimMAzDMAyTo7BMYRiGYRgmR2GZwjAMwzBMjpJnMsXwNZD7779f/cTDwEIvSFA/0MCkAifqwgsvFB4T9OmN9HGYPoATC4RneLBc/1qW+lakPoOmo8+1ewCLwQw46icM6TVa9EGcXlETDg0GI8TeuZE0k08yxWBAuJzLli2jjzANBuYvZzKWkFJM9XorVEK5PpxfgTWw4MQOt6/ymr8g2DegMKZMmdLn2j1QxWAGA/VT2+ZvZafB8I3uwcZghKSluJE0kzcyhfpC9cPWMKlBvZVUv5zJpMH8iXwV+uIuLd3kleEDCDVqhk+9FzwPPvggDKn/Nyf0OfQ+1+6BKgYz4KCngHyXnb35W9mpMCQcAgxGCC3FjaQleSNTDH0hmdSgNhPYBaQut0S9QpUt1Z2l+dPnzIDAo339gdQz1+7CQ+0psuom0t9uDQZshBmSWzLllltusXehjpRceOGF11xzDRz4Rfj9999Pb4GkV1bDFvVY4skiYXjqjE2UIX4pgnkkhsIBzYBB/6rGoafRErlTQJtwd0vPQQnD01B1k2HXyEps0FFzNoO0VDyKTE/HsS/yEnrEHqhnxjC/x3BcIlSHssWvjEPhMjc6kFSVja4mHDiTcFBRQZrCYBOAAzljq+Ei5juGU61eaDrViKDGgVts1qHzScDb62gfnUPCcCbVvQARqkObUB5psXRFAHmBetXkVUY02kr7Um1SPRCUSmZIIASQ25wboE2Aaop6LLKQQGZCGKqVLAOFwybhhkPmpmZlKKEBQzHgRrHV3annh+kzuKDihJoMOM11V++aDhw4gN9FixZpG3TIwIhUCaXtGSogUM3ScJXhpQwpjtxKkQl5FJZGiIRqkQwGjAolNigWqNYywykqKLSx+N4Ymg+Fq++flpg34dZc/YA1QARIZuFRUL/BbZm5/Mq24fvggHYhIxj2SMgveiOaCFLAHmkrMO9dbrVMq34rXIUOU02CQMuyIaaaxIA8M5bjHDIt7UjujlKRW4IccCz4pSQqhsxxUJaFUdPCi73I0yVLkp68+PB9ehOib8Sboa3AYEJ0zqUVGTDbM8B1pK2G60LIU03lNOzOXHhZcsQ0RAbm+BSZDABbyQsMIZZlk1vpLMnv5pv3ixDaZHk+6QwYTg7lliYrM2oxLE0ayPPTB/LCngeV9AZsvliANgEyIXJT26Xaqh63B7QJUIUyxJHGZnmhkYS2AiSEF9Am7NTyKMiYDZtoL3DIDGWrqyILY5kzkLU4p8jWns10X6Q0DEE1oKsiDRGYLUxeQkDtoPB02Z/a/FEIXTZpYTIHCpHxaavZCCiEvOreKUSWVpqmtBIKITcV1Vx4ZEL5kJs2UYgaWQXlofhy1zJE7ppC5KHReVBPLIXAQWeY3AQVTKZNdVwyAqAIaoiK+SIaIuupRQR5NlLllorcb9bNl5VC5HXBIeuH3n2uKITOPLnV5HQmU9mJlpFizwBeJIEj24tuviiGa0pbKXMg85d7pwzJTcapFozylyFayp4SAV55mOnPCYVQweAAFE7AKyMbdkoJ1Z1SiFpOFbUYdERAXkoKSZU2E3LfngcbOqXqOYSXLpD5YpGByfMPt7zQtIncZJkyGqAQgyUjf/LSdZRZYY/qVqBHF8lhDOSV8QElITshEALIbTBC8lLxyA1k2agwMi2VHMjkhmPJKbK1ZzM9anIqhqAaqNeSIHOk805GoFoYLpg0CLqEqgEBCqSrSG7VgIDMkC6wmjkg+6ZSmctGGcokcMvIBApDJkUll+ZlgPZisC0KFJ6eUFHVI0XOhl0DBNIeLc+MBJuA8HQh05IbEWTx4IDXcBqpSHSezajHYlkYypPOpOVlyoTcb9Z7NSHDqQZ0YuGwNCFDchVKaLkJYBMQni60S96VvyECXSD1qlH+dERmk6Ctqj1gq8xcTUuYc5ORCXjl3mVWludEouZPUHxZTnWnlllRYKqKox4R4iAmMiQvoKNQL2W25L49Dyp0ddRTKrG8WACBdHEpgkyLmPKi0+VWoWtHV4oSysiEvNC9tl2WpmveoxqHDlPGoV1QYbBf6ZZQaSk+RVBrGSU37zEXyNaezeTK3JQ33nhDPGHrYunSpQinhWQ0uUnOFtzRc0o2PaRXP60OaC4LQRHuuusu8gJ6zkezpWhqheX8ajnfQmTaBWVO5aGsYEPq5IyVK1fSU0Yq+T333KMHG6FnkwsXLhT56lCgJVTU2267jbx0HuCA6YvEOhQI6MBlfBUqNlUVSyhz1Ae5lm/NmjX4VU+jZNy4ccLVE3WBX5rCEObLVEiIa9OFakLmUw1wrXFZ4UhjQpbT/dLYc68X3RyBJupee+215AVUMLJ2s0nQ+s+rr76avAD2LFdNq2kJc27qkdKZkauZkFUm1Qq5IZo40Tp0JmWLoe6UssJeRFQdip8KWQyAmo5f9WzTUfAKwT6TxoDTX3dAESznz2KTuLpdmLuYVI1Pr22X2XSBOg+GQGCqukC7ILOBgRlaAwOIgLRqLaPkMrcCIydkChpHVVUA9Pq4DIC8NLlJXjaaGKWqFnKYoe4TEZCVetXJqmialeVaeTIUcstiEPCSsCWTMrfjVD2oTUyzCiZNsQ17lFCppC3SebCEmlE6cEvbtVwnQiVXe4IlS5boWzQs30BAbYpljVLPA3nNhaELQc0KWnxESFM58xfDBYVXNSG6juqpBrjW1KJZmhC1SpZ2lebdD71edHME2pF6UWTBgNkkDOs/SffIOYxqWoBdI0R2+WaJQ0ZI5aGseq1W4MILL8QRCY8OCS+p6nCKZDEoK0ssF3urxQDYEV1KiaH7YbIljQFbXne6InTC1XpBxkO212sXY7ZzII2z17aLmkHVdKFRkFx4dMgIpVGpRgio9cMusC94pYFJSBDLCDfeeKMeLDDUuwIjJ2TKI488gl9UeDHEk0yi14dXXkUYgXoNyD5Uk8IFFil7QnHUppAwNCWwGHIQNGWattJkb3V4DZEhw2Vysm/15kltW83QSgo5Kxu2K/JVMJSHSGW+atkkqT4uTwKfKjagbknywAMP4Jf6y1Q9ARWDQD44tzgVwt8T83kwdB7gjjvuwC9Vb/WKFxK9mhDZszoiRRdIXaGgSlJcAroRlAacHlp6IC9cmotubqwtZYdsag1bsQtcRNVE1UMzpAW0axmfWmpyE2p5LDWWRFYrlAE2iU5InGsd6kXImKmQ6rkFCBFRFSxv6NVimI8IYO8FacZHEYMBG27PaAyDbhQRR1YrtQXrtYuRmUuoiVb1KDkkatuFGm1QCaihCBE70yEVTpZjNkK1MIAiS2DeiECCmNpVdSSVcjN3DQVDDi1IlsaHk75w4UI4ZP1HzVevgUG1wChxkagzIKgzpiVh1JQYLqHalEDBqMmRiuxPtSH1losUj9Q91LaqHYbatpIxUUkA9kKiHi0gJaF9SVBsQGU2YO71SRupA5U4dZQD1To6M1ISoRhUeVA26jnUOwzaCgdVPIOSA3Q5qGsBOBa6TKkaZYOAo6zkqQAoJ36p7tEhGzqPQiKNCVEnqooD6t2phSUTkuPJOFHUlxuaRQmyhXlLe0YTT902zn+vF90gFMzNn9pJ01bVQswmqg63GHSG3LWam8GWVBmkmlOaakUhZP8EouEMwEFFpUJK/U1ZSasGyA2WKa+OAbUYdJnU4y14Mx4C0hgwXSx13JG2wmjJxuA2VCvVPtN3MfiVTSX2Ti0zWRRlkqrtMlcTQr3bRM5k7WQ5BiMks6HC0L4QWfYC0rxJipEFyrTAXO8KDaH00jLYU7Ro+o8ZugGFBQh/16wi2ZLSUIQaQSKVLGWuTkei6U7y7jbV3imJZeYABkrJVTeB4sm9A4qvIgujTgKQyIIZoCohPF1QoAGZPx2pAdoELPs5HC9thdtwXKlOheWAEMB5AMLT22WiUyH3nhU5PuWwVxMyGAyAVz11IkFPDFdHYrZnNausLrq57pC9kZusSzVXdSuhHpplwfBLW8250XmT1oXIgNxAS98TWU7K1oBMKyudDLGMT5vMILJMaD7e/pixJMftebBJb8Bwi1AF2mQ2mDS2R5C9ke2Zq4a0KMsqbMhcRiYsKxqgrQYjJK/MQW5VkVUDOasnBJjtMKfI1p7NZHRsQ1AN1AuDk052Iw1OXnLyysiqZVAIIa8oyKQpUY0YbkMSKgxB9gEH2ShtUndnqCqEWrVEUBfqroEItcJsnYR66swR1ApGZVZR06pbLY8CqLnhLFHh1asgoZiII/xdqKdCPW/my5Q5ud+spzEhy1ONEMOp01LqIJXZ6gyouzNfglQX3ZwtXRSUUPh7Nv2Uj2ErHR1hPjTKEFA0ZJUmN4N1wW04FmSi5aUjgroQoTrIE3uBgzZRqYCaG0UgzGdMRY2AAsjyE/CqZ6Bv5L49DzbpDRghYlvPrarBmG1PNXukol1QBEqIJGocSqWi2ptaTcymS6jxsTsqNkUzGCFt0hMJ1DMARKgOvOpRA7Md5hTZ2rMZO/6nE5EGigqwg2g0ij2BQCAwbdo0EYNhjh5btmwpKiry6bjdbpfLpT330hExeiKsme2ZyUnYnplCIlt7NpNbL8tnGIZhGIaRsExhGIZhGCZHYZnCMAzDMEyOwjKFYRiGYZgchWUKwzAMwzA5CssUhmEYhmFyFJYpDMMwDMPkKCxTGIZhGIbJUVimZMQrr7xiV74XCPeFF15I7mxRPwyRLTv0T/b0JwcDA5gVM3xARVA/mpMt2nuddPpgfv20WOy0zzXXDFcfhhkCWKZkhOGLa/jtw+coSev057Nk9OmsAfmwWf8LwwxP0M0vW7ZM/aJbVqhde7bmB4sVrj7R55prST8LwzBMhrBMyQj1o8d9/hwlaR31e/3ZYv7if5/pf2GY4cm2bdtSfT04E+gjzPRyd/osc4aQyJCftO0DVHPpK7v9pP+FYRgmQ1imZIT6gXv1S+5Z0eeEEvWz+P2k/4VhhiHonrdv397noRRKfv755wt/NvRfZOzZswe/6hfw+8wAKh6GYdLDMqUbu4KchkKobSuaWkiWVC318uXLRRY6r7zyCoXDvXTpUjiQlsa9sQsE0m0ZQSEyCcBtq5ZL1wN1VS0BdV+GG1x6poMIahy4aSvchsIA7IKigf7cLjN9QJx3HfWxiLyOwm81TYpmimgpdcwWBQfypK1q5oR63Q1b4SVLkHHI/GA8cKs7UpH7AmS3BNxqctXOJXR0EnngSHvNNdfAgV8qUq9nBshiU5Lnn38ev7LmqicNqIdDm5CVWh6Zs7kwDMMMIjT6mp7C+1C4AcNXswn5sWz1k98A7lRfzaYPghtAcvnZboKyom/HU0JCDTEkAfSxb1kqimyANgHLkgBsSlMYFfQoek55QL5/+F6ccQV5lekb8TAh8gI1RFqmlkYBl5gi47LiOpLlSGTmZhsDSEJbAdLCC2gTiQyJiNQTsU1BGpIhuSykhA7HAH0xX01LJUx/ZoAetxukosOhreaTBmRay5IAKrO5MANLvtszw6hka89mrNsaAwVfDajdUdtNhAByW3YMtMkA9QcyH4pMvQJ1CWpCeA1tHPYoQ+BW41NyGUJFArQVUIiML3sm2fKqZeu1MBRZps1x8rpZN1sUXXpy46JIN0GXhtzSDOSVovgyN9oqryztC5CXdkT2SdBWyk2anNkwhMcE7V2NT7sgqQFUIzRDhyOPhQogc1NrB6B9CY+OWjbaaj40CpHnQe6LQmT+8sTKkhvKZijMwJLX9swwBrK1ZzMpWxyVgq8G5nYTTRJaInKrzR+NUsjWyoBs3cwZGhJSEyy7E6CGUGS1kQVUDMoBDkDhEoTIppO6B7WcVDZym4+C4g9eyzuo5HWzTtcdqMYgMXeHagiZhOxKAeVGlkNuacYEJcEmSxuDSSCQSkJuQ3JzeSQU37BVLQ9AckOGKlQkoFomQfmop8hcEhliWRKyfzpX2GTeCwWqbvXEUtlQDLjNhRlY8tqeGcZAtvZshuemaKhP0wkEyskomc+fvf3226k5Q3xkoj44V9cKAfNyITWEIt92223ahp5g1/KhPhVVQoFghz5REU2tOtn2+eefNxyFunXbtm2I/+yzzxqyYgabyZMnox7Ccccdd+DMq5M56DqqC2gNIWSZqdbLkEXdc8895DWQxsYIWlamJjeXR4Xi33XXXeS1BMnTzJ/FgZDCWLhwIU6FOsvEUF/Sn5k0JaGlbbBz/NJeJBRIwG04sXS6aF6LufIyDDN4sEzRNIraQgG68aLVhtT8GSRLmpUOaNpIAMJ9zTXXyDmJyIdu0QizUHjooYfwSwIIkc17kbumtcSWUBJ6vcqSJUv0MAGOUZ0FrBaGWLFiBYpNMgutthRDzBBANnPzzTfjMuHkU6C5O3zsscfwSwtMyDJvvPFGfYuAkpDpko0ZRAysCL+wE0sbow6e8qcJp2pysqtU3bPlMjS1PGRR6d+VguR0KlA26DYp2miRjsw8/ZmxLAkdDgJx4BRiBjvFL0UwnFicN1llDIVhGGZQYZmirTtAA0SNI0HNHDWChjeqpbodRNOG3kWKEoB8kC0tqAHoftSbP9IcwqO34HQDJ7sN7IgcxPLlyxGiLiswD4yDBx98EJvMr1cx9BBqYWgxiBQl6JZo14888giFMIMHLUURHpsNl49kIo3Dkc5Qh+7Qc+OXltSSZRqgIYQrr7wSv+b+mKyInvsAg40Byp+kCQ2w6cECsqv03bNhp2p5KHmq9cA4D+pIEvZOoo0yhMhQC5P+zBBqSWT9Ev4Uj2ywU2wiDaQuNkZWOFeyyhgKwzDMoMIyRYOaJwLdNmkLagTVLp/6cst3OpG8QELZ36Npky0jBao3f2j1pNzB1oULF8IhQyg3OegNBy2ApIaSCqOOxiMHtPKyw5M3juQFag9hKAw1x+rQC92Y8qurhgC60Kq6pUE1usQwIVW50vWVIXRNqXsm0M2TCqEIMD/8SivCdScrogc95l1T/iRiDB0zkb57JoNRM4SqRiZIQvsis5SHYwDHhQKrz0mpGspjUQuT/sxQSR544AFtmy7O1PpFcdTzBrTK0yXWSQOpiscweGMoDMMwg4u4j0hLYU/RStXy0lZqtclNd7qWwxhA3qSq0E0bJSQosvB0gRYWv4hGW+kJvRkZwbLM6BJoK3JDBHIT8CKQ3L0WhpC55T75O+XQ8kLLK2W4ymQkMDPaCgddaNpKyLS4fPCabVKaEEUwIM2GjMRg6lQAkGr2KG1VkeUB8BrMUoWetBqgg1WLSkVKf2YsDw3IYlvuS61carEBnUZymwsz4OSvPTOMmWzt2Yyoe+kp+Gog21+ApodaJbRHtEm2rWprZYmqAIDailGIzAqbKATATQlpj4QaAa0qNaxqBCoMobb+1IwivvDrIEQ24kBP1CMV3BQIDG107pPvzbo47zrqZQIiVL+gdGVlbyotU1qvmlbqDNUmVfshVMuXOQOzvQEKBKphG1ANSTVCsmeDWRpQbR6o5ZHZCn/aMwMohMBpkWdDbDZVVRGqA6/hKqiNADAXZmDJd3tmGJVs7dmMHf9TlUsDRQXYQTQaxZ5AIBCYNm2aiMEwR48tW7YUFRX5dNxut8vlojF8IGL0RFhzPtszPfVAD3377beLoJ7ccsstS5cuxTEKP5M/DEN7ZgqYbO3ZDM9NYZj8g+bPqtM8DZCOER6GYZi8hWUKw+Qf6VfNgGeV9ecMwzD5C8sUhsk/0q+aoRUrvFaLYZgCgGUKw+Qf9C4+4TGxQH9JWqppKwzDMHkEyxSGYRiGYXIUlikMwzAMw+QoLFMYhmEYhslRWKYwDMMwDJOjsExhGIZhGCZHYZnCMAzDMEyOwjKFYRiGYZgchWUKwwxrLrzwQvGBDbt96tSpIlR/3T5C7r//fuHvCrnllluE32Zbvny5nk4gQrsQoTqIKUJ1kK3YYLejACK0C+xCbNMRoTpUBolaPIZhChKWKQwzfIFEePbZZ4VH/ySyVCpvvPEGftXPBlHIokWLyIu011xzDbkJ6AZykHwhN4GYUqlgF3fccQe5AQqgyiP6aKLw6MiszB8qQj6sVBimsGGZwjDDF0iECy64QP+8rsbNN98MpULv2n/55Zfxq342aM+ePfilEIgDpIVoECmTyfvuuw/h0CIQEyRfVq9eTZuQJ7wPPfQQfqFC4FUT0k6liFm5cqVltvglnfToo4+Kbfp7eJctW4ZfhmEKFZYpDDN8gSCA2pCPXR588EH0/QsWLICbhi7UzwY9//zzMoSGQ7Zt26Zv0bj99tuR9uqrr37ggQfghZigfACSYNOKFSuQ59KlS5GJmvC2227DL6kiMHXqVHVQR2YL97hx4/CrDsxgk5oVwzCFB8sUhhm+oI+/4IILoFS0iR49H9Mg0PCNZRlCwy00zmGGhkNIWBig4RCoENodgci0lYCaofEV2gplIzbo3ypCOBxQKtikzpJhGKZQYZnCMMMa+orho48+Cjf6fpIg9CunoQAawKCvLu/btw+/8+fP1zaYgJIw6BsJPTayRP2eMw3qrF69Gm6IGDl2AmhgBkBdLV26VJ3UwjBMQcIyhWGGI7TWhuQIuPrqq2mg4pFHHsHvmjVr8EsPWYi77roLv6mkCfJJM7wBMYGtwqPrGJIaKrfffjvkCKJJUULfeYaDJrUgE1WUQF3dd999yEoeAsMwBQnLFIYZjtASniVLlpAXPPbYY/ilUY1du3bhV04ugT4gEUMhJF9kWgiFhQsXwkGzTKZMmbJ06VKpHigtPSGindLkFYKkCekPOfVE36JBkoVmw1A+6roemjw7ZswY8jIMU5DY6X4lPfrdjkYsFotGoyGdQCAwbdo0EYNhjh5btmwpKiry6bjdbpfLhZ6PEDF6Iqx52Nuz5fmBFIAsMK8KhviAUFixYgV5pXCRPProozQfBUpCXW8MLrjggjQJAa4FOSy3rl69GvIIkkVVMISac8HA9swUEtnasxkeTWGYYQo6NnTzwqMLEYTQ0MWDDz4oZ7befPPNCId6WLx4MYUAmnsrPLq4kXNmb7/9dprpQtx3332qkjAkpMyFR9+KEOHRwVYawpGPpSSGnBmGKUh4NIXJe/jukykk2J6ZQoJHUxiGYRiGKVhYpjAMwzAMk6OwTGEYhmEYJkdhmcIwDMMwTI7CMoVhGIZhmByFZQrDMAzDMDkKyxSGYRiGYXIUlikMwzAMw+QoLFMYhmEYhslRWKYwDMMwDJOjsExhGIYpHDJ/BznDDBn9MUuWKcxwh5t1Jgfpp1myVTM5Qv9NsS8yhSsAk4Nws84UBv03ReTA9szkCP23xr6PpnA1YHKE/puiXo/YnpmcoA/WSPEpIXDo0CaGObqQNQrT7DJU2pQhfTRluT+GOer0wRopPiUEVJFoE8McXcgahWlm2awjJiV3Op0iiGGOKjBFssnMzdhApk2zrC0E7ZU2MczRhaxRmCY360yek22zLm0eUELk4Ha7aSvDHF1giqpJAwTSb4bYk8mkcKaG4iQSiXg8HovFIpFIOBwOhUJ1dXUUgWGOIrt37/b5fF6v1+PxuFwuqhIIT1MTYNIA9gxgz8SYMWM2/LxMxGCYo8eYT+6AMQMYM9Db9nTNOtmzbKKjOg8s+LrYzDBHj9te+QGUCpCNc6/2bCAjmQKoGhia9QVf+l+xmWGOHq/87N+pTQf9adZBw9+mixgMc/SY8Kk9WTXrMGb8wp6lSYPvnfYV2sowR5FvvP4/sGRpzACB6e3ZQHYPbqi2YGfYJWqRCGWYo4ps0Mk+RWhvUGTUGWnPXq9XbGOYo4ps08lKRWhvqPYMyS5CGeaoAlNU7VmEZkMWMkWvLz2adbGBYY4qWd13qqj2rI/FcMvO5ATZNusUTTN9xaRpE8McXcyNM/1mTtajKWqzLkIZ5qgCUxyQZp2VN5Mj9KFZlzEBmTSFM8zRpQ/GbCBTmSJ3AGSzTpsY5ujSN7UuYwI2aSan6FuzLuNTcgpkmKOLapB9M8vsHvrQL6BmncIZ5ujSZ7Uu41Ny/FI4wxxd+tysI37fEjLMICENss82mfVDH/qVtYhhjjqqQWZrlogvE5KDYXKB/hhkf9IyzMDSf2vM+vZR7rKfO2aYgUIaZJ9tktIC4WeYowqbIsNIMn1viiWTr/iGcDHM0WPH498TLoZhGKaw6JdMYRiGYRiGGTx4ziDDMAzDMDkKyxSGYRiGYXIUlikMwzAMw+QoLFMYhmEYhslRWKYwDMMwDJOjsExhGIZhGCZHYZnCMAzDMEyOwjKFYRiGYZgchWUKwzAMwzA5CssUhmEYhmFyFJYpDMMwDMPkKCxTGIZhGIbJUVimMAzDMAyTo7BMYRiGYRgmR2GZwjAMwzBMjsIyhWEYhmGYHIVlCsMwDMMwOQrLFIZhGIZhchSWKQzDMAzD5CgsUxiGYRiGyVFYpjAMwzAMk6OwTGEYhmEYJkdhmcIwDMMwTI7CMoVhGIZhmByFZQrDMAzDMDkKyxSGYRiGYXIUlikMwzAMw+QoLFMYhmEYhslJbLb/D5bDwezauTol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uIAAAGHCAIAAAB6UKAcAAAAAXNSR0IArs4c6QAAAARnQU1BAACxjwv8YQUAAAAJcEhZcwAADsMAAA7DAcdvqGQAAL/ISURBVHhe7Z0JgBxFvf/nPvbezW6yOTcXISQhECAQQhIg3CAoCAqIEh8Kgj7RJ8KTh38PeCiI+vQp0ahPRIWoiIocIUGuQAIECARIyH2fe19zH/9v96+2tra7Z3Zmr8zM/j4sk6rqqurq7l9Vfbu6qtueTCZtDMMwDMMwuYdD/MswDMMwDJNjsExhGIZhGCZHYZnCMAzDMEyOwjKFYRiGYZgchWUKwzAMwzA5CssUhmEYhmFyFJYpDMMwDMPkKCxTGIZhGIbJUVimMAzDMAyTo7BMYRiGYRgmR2GZwjAMwzBMjsIyhWEYhmGYHIVlCsMwDMMwOQrLFIZhGIZhchR7MpkUTmZwSHSBU02/lufcruNwOOiXENsYhmGYQUA2y3ojrUGBtFWCZhm/ol3uaqUpkBlsWKYMCrD1WCwW1+nzGUYdcCqIUIbJGahZB7Ktt7R2WDKQjTshtjHMkAMrpcaZEKHZI5pmHdi2CGUGGpYpAwksHuokGo0O+FlFHXC5XG63G/VBBDHM0QByhCU4k6dQ+4xf4R840D4TrFcGHJYpAwDOYSQSGQx1YgZ1AGLF4/FwZWCGEogSat9ZgjN5x+BZrxkYM9pnNuYBhGVKvyDrB8I/hHBlYIYAluBMXgNpAgNGQy38QwVaZlgyWmnhZ/oBy5Q+kkgkQqHQ0Fu/AVQGr9fLYoUZcEigAOEfQtC+s1hh+gkESjgcRkMt/EcDh8OB9pnFSj9hmZI1OGOw/qMygpIK3IOiMnCzzgwIR1GgqLBYYfoGpAma6MGYgNI3cBvp8/l42nifYZmSHVAnqAC5edJQE6BXhIdhsidHBIoKixUmK2C9aKKFJ5eAGeNmUniYbGCZkgWhUCinWnAzkCkQK9ymM30gZ9t3gPYdrbzwMIwV6MuCwWDuDKKYcTqdfr+fh1WyhWVKRiQSCVSAoz4TJRNQB4qKirgmMJmT++07cLlcaOJZgjOWoHGGDR/dmSiZAAOGGfNslaxgmdI7aL5RAfLoRKEm8AMgJkPypX0HEN9o4nnCOGMgEomEQiHhyQe8OsLD9AbLlF4I6whPXuHxeCBWhIdhrMi79h1wE89I8mIg0BIeHcwclikpyd8KIMF9Z1FREdcExkxemzc38QyADXd2dubFQKAl/IA+Q1impASNeE6tOu4baNBRE4SHYXQGtX33OJy+kuJESJts7vB5woFAeBDEEDfxwxzYcCAQGLz5gk6n3eEQOjgWSwxSPwkDLi4uZsGdHpYp1uT+op7McbvduPUUHmbYM7Dtu9/jdvv8oUAgEot5nS5vcVE0GJFtCppft88T6gxE4ppScTud/uLiaCgYjAzADQA38cMZ2PBgjAXCmkJh2579wb0Hwk3N0XjCVuR3Vle56sb5Ro/0OhwD32E6nU6YsfAwVrBMsSCr+SheNL0uJxr9oTmRqEVol3EfDIGfyHiP/DifkQxI++5zuz1+f0dnuDOeDCRswbgtFKffRDSRjCdtZJtQEC6H3e1w+J02n9Pmd9iKnNpfdakvHAyFo/29E+DHmsOTQbqNhHR/cU3zq292HKqPdnRgD9iFZlp+v6ei3DtpvOe8RRXHH1cciw1wW893kulhmWIkGo0Gg0HhSY3H7UATefBI59Z9LZ0R976DrU2toUBoEJ/04zo5HfayYndtTanfHRs/quSYukp4tS9qoVvoDZ/Px2+eYPr5KNPv9rj9vtbOMBQJBEpHzNYew28yoGuUcDwZ1mSKJqClTHE47B6nw+d0eB02nyNZ7LSXuu0lLnuJ0wa332Uv9XuioXAw2seJ6tzEDzeyuo3MEIfDtu9g5NG/1W/Y1BmJhJ1Oo/SFTUPEVFQUn7Og7KMXjPC4B1gZ851kGlim9AB3mZ2dncKTApfTgdZ3w9aWla8ffHfzkfpm3BVGtAeZOJuDf1eXSCbRB+CvvMRXW1185kljz583dvQITzDcu0LCfSevUh7O4B60P+17scfj8vmPdISPhJOHQ8n6aKI9Zoc6icQT8USCTF9rT5JJuHU7tdnF3BHUDIfuT7qhV5wOv9Ne7kyO9DhqffZxZV57JBSJ9b1g0N+sVIYJENmBQEB4Bgi03tt3hZb9sX73vjaHQ7PeVCQSEDTO+XOrPvvJGq9ngFt72DDfSVrCMqWbeDwOjZL+hHjczv1HOn/7z20vv70fmsbtcjgdmjYZ4pOIPSa0AifCkcTY2qqLTx/5yQuOQY8QTzusgr6iuLiYXzsxPIlEIpkME1ric3udXt++tuChsK0+kmyL2gKxZDiRiCV00Qx7xH8O1AT8qW23dKNWJbUZuwn0AfhLIJ7boQ2xFLnsVR77SI+trtznj4cifR1T8fl8fDNa8KCJ7ujoEJ6Bo6Ut/vPf1b+/qcHtykh5RKO2i86pXvKJ0b1OQnfA3PVqoKl3EZYOtM/85jczLFO6QQVIP6/Q63G+u631e//31qEj7X5fThgTKkA8kQxF4+fMm/TlTxxbUuROr1QcDkdpaanwMMMGSOpehwktKfZ6HR7fkc7wkVDyQCjREEm2RpLheJKaZ02UaOaWSEAyx2PxWFSbMxWPwa+N+AEYnNPpcLqcLrfD5XI6Xdqtq95qIzG2o1/wO+0VHnut1z7GZ69y2yuL3IlopDP7UR8eLCx42tvbB3x5GtT1rx89/K/VDU5Hpl0hrNfv9936uXEnzvRFoxapcMeIu8H9Bzve3nCksbHT5XKMH1t24vEjK8q9kUi6LgbVpaSkZAhG5fMLlimCcDic/j1XHrfj3a0td//67da2gNuVc8sgA6H4wlMm3HbtcZpSoR4iBbjp5Ne+DStQxyHB+9C+F3u8Lo93X2dkVyC5ozPeFLFFtcmxCW1EBA2p3YE/ZBuLhKKdHeGO1lBbS6ijNRzoiIVD0CvaCIvb7fL5vEUl3pIKf1mFr6zc7S92ejwOpE0ktDEWYHOgefa5oFRsdX77BL99VLEnEYt2ZPneOTTukODcxBcq/XxkaYnLZd+6M3L/g3s7OoJZGQ7UyQkzK2+/Zax5RTx0z5GG4PK/frh67ZFDhzu0YZSkze12Tp1cecn54y85f5Iu1FPCTzDNsEzRQFMLnS48Vric9oP1gf/8+VsH69s8uadRiEAo9vHzZ3zx41N6nVELwc6PfoYPwWCwD8si/G5PwOHd0RbeF7I1RpLtkUQ0Hk9qC82cdoczHg2H21vb6w+2HNzTemh/x5GDwdbGSGd7JBjAJmiUJFSRplO0oRRoHQ+USmlZUWV16cgx5bXjKmrHF1eP8paUYWsiHkMrhJbI53KWehwjvfap5Z4R9qgjnnWf5Ha7+S1BBckgPe5xux1/fqL5r08dcDiyE/HoNouK/F+7aey0yT0eNeIOdvuulnt/9NaHW5qSyTg6DtkWR6MJ3CBedO6EL984G6pFhFrBj34MsEzR6OzsjKVdoolbtPt//8Fza3f6vTndu4djyf9cctJ5p42ORNPVOmgUKBXhYQqaPjzuKfb6nC73wUB0byCxO6A96AnFtTkouN1MJhOxcDjQ2tR2cG/zvp0t+3a1Hd7X0Xgk1NocDXXGIhF9oXxcf6hDDYtdm7PicDhcHrdXEyv+8qqS6lGaUhk/qWLspLJRY/yllU595iDaIqfdXux2jvbZx/ttE4vdRfZYMJKdWOFHPwVJr0/k+0Yy6bj3pzs/2NLh6ku77rrm8jGXnlcOkxcBKGdn9FvfW/fauj1eq54CFh6OJK+/ZsYtN5wQj6dsovnRvAHnt7/9beEcrqAdTz+W6HI5Xn//yB+f3u525rqkQ2dyuDm26MSRKLMIskLrD3SEnylcep0VbsbhdAWTzg/b49s6bQdDiTC6h6T2lMfudEZDgbbDB/a98/r2Nc9tW7Nq7zuvNeza3NFwKNzZHo+ENYGiPQ8itBm1mrQB+pOhaDAQbG1uO7y/cff2hh2bWw7sDrY2IQ60i9tfBGGEvSSSkES2Vv0tLPFEfITf7Xc6otn0T6jOPJe2wIhGo4PxlhQQithfWNPZ0hKElhZBGRONxsaMLp4zq1i+wMrjdj69atfjT25xpZiKq1cL26EjkdNOHl1ellJMo8Lqc7q4fRawTNHedpX+sT2s8A/P7Nh1oCV7Sx5qXA77wcbO4yaPmDSmJI1aBzhkbs0LHu0FVVm270VeX0vS/V5LdHcw0RpJ4hZWW73jdMZjsZZ9u3a/tXrzC0/uev3Fhp0fBtua7YkENI3Dqb1EyO7Q3i4udEkX8Gh+NLo6didaX5fD5Uwm4lA27Uf2N+3Z3tlwJB6LevwlLp8fWzWtjZvORLIzYY8lEsVuV7nbGY5l+q4X0mQ8Zl5I9NpE95mOzvi/XmnvDIRg4yIoY1CicaOLTprll7cBSZv9//6wadfuZqcz5V0ialMgGB890j9zelWauwfUO26fJTk6zWLIgE5P/7gH1LeEN+5qd3Q/ZMxdUESHLfnaxtZeKx2qwSDdoDA5AlrP9LPCDZT4/OXFJfVR+7a26J5gojmsj6PYYffJzqb6gxvf3rL6ma2rn93/7uvN+3YG21pgQLA3/ZkOjZ0Q+i2jAdqB5tIeAFFAPBwKNDc27dqy563VW156etsrK+q3bQp1tELuINtwPNkUTuzsTOzoiLUlnRBPlEcmhMNh2XMw+Q6a6MF43ENAV/fjRW1Jrxd6uHvMo6Ghc/eeljQahYjH4ps217s96QZLIMu4fZYMd5nSqyl43M49BzuPNLSgcRVBuQ1ua7fsONLU2nv/NODT5pmcArad1T1oPKG9VVZb1BNINIQS4VhcX6NgDwc663d8uPmlpzauenzP26+2NxxK2hJOt9vpcmmCA4pA2wtkAWJrCVKBiBJNsLiQgzsRjzXt27lj7b/ef+bPO15/vmnvjngsipqGv0gscTCkFWZnRzRud5Z6M13+gPzZtguGQe2tS4s9VRWevo3UuNzusmIYfHficAT3vIleOwrtbYhJl9PRyzMdtmHJsJYpaMR7fXG49oLC/W16K5wfOB325rZQQ0vvMgX3KIN3m8IcdbJt39tjya0diV0BbRwlmYg7HA60weFA+643Xt608m+7Xnsx0FgPdaE9lwH6cAUEAX5pdARumBNNI0ALS8CNlhvh2Cqe++joCdG+488OxYPEbYf3bXnpmQ//9Y99770RjYRtDqcmgRKJhohte9C2P2zryKYvGdS+jRkyMmmi+4PHk6yp1hakCX82eNyucaPdUWX+bFmJ1+dz9/oxZZfLVezXml/hT4HWOnP7rDOsZQqaUTSXvZBI7j7c2Zvh5RDoB1oD0fqWDA6NbzoLFxIHwpMBLpe3Oe7a0RFtDse1z8La7LZEsqP+0J63Xtm59l+HPlwfbG1MxGMkMvRxEyFQ0JFgXwBet9tdUlJSWVlZXV1dU1OD34qKCn3pjSuRSEI6oMshw9MyEVJHW7YM4pFoR/2B/RvWbVv97IGNbweaG+z67WYknmgMJ7Z3xJpjDn/GAyqD3b0xQ0NGTXS/SJw0q7ik2KeZoILYfWogvGtH+o47RpuYIikr806fVpn+BZsAMuWkOWPDEW0dfnq4fSaG9YLk1tbWXkfF3W7nd3793qtv7/amXemeO6CGdYTid3/pjIWzK8Np33gIUCHLy8szqZZMftHZ2Zn5iEJZUdGhsGNze2xTRyIUjWlLj+32cGf7vndf37Tq7wc+eDPU3urUJqWiucA2oVEAOZxOp8fjKS4uLtWhJcEIROUKhUKBQGe7RgcVSU8hZIrm0iWL7kXm2iiOv6Jq6hkXTFlw/phZp9DYi8NhL3E5ZpY5ZpS6SlzJ9kBG66tJMwkPk59YNtGwh1A4vnN3ayQS72fTpWeV/P1fDu0/2Ak3BTrdXre7t2/r2N3XX1l7wdllkUh38VxOx2tvHfnW914PhoKpJglEY4lJEyp/fO+iyoreP98D4+f2GQxfmYJ7zba2NuFJjdPp+PavNrz+7j6POz9GnmDR7cHYPf++cNHsilBvMgWgX+FlEQUGKjXa9wyrdomvKG53rG+Obe1M1EfiybimGxK25J63Xt328rM7X38h0tmW1NpJ0ViSsED1of6jqqpq0qRJxx577MSJE2tqasrLK/x+v5QpuB0MBAItLc0HDhzcuXPHli1b9+7dQ2VTv7KGDAECKfPiEbVTFpw37axLqidOc7o9yXjM6XKO9zmOLXNNK0oGQpl+ea6iogK5CQ+Tb1g20U6nffPWlh/8bP2uXW3xgei8otFIIgZB320nMN2SssoRI8elMh4o+dNOGnXzp6vdbosC/O+y9x97YrPL2VVhFFBpSkqKv/bFOeedPTaa9tVWEm6fwfBdkExPzYUnNZDYz7916MDh9vRvOM4dUMpILLHo5HGTRhf1+jpa4HA4+HVYBQYMO/OhlKTDdSRq3w6NEk5G4wm00dFwsG3/nu1rntu34Y3OhsOQDjASyBNSEkgC/YEQNKAzZsxYsGDBmWeeNW/eaTNmzJwyZer48eNHjx49atQoSBYwcuRIuBEyduzYCRPqxo0bB+kA6R8KhaNopxMJQ08ALwLjoQB+nA5n2cixbn2VMgITdtxU2So9jlKvJ5rZ+mQcCxAeJt+wbKLjcfuPfv7OK2t32m3xhPYNqf7+aXNgYXYKMPJQoNPt8fr8xWKvCrG4bcrEiiWfGFFean3jetIJIzs6Yjt2d6D4qC5ahih2IoGENSPKbrp++oXnTojFMhVY3D6D4StTgsEgmj7hSQ1kygtvHc47mXLW3PEZyhTUSV6gX2CEw+EMJ6ZU+IvbE46tHfH9wWRHLGm3Jewud0fDkX3vvr597XPNe3cktQc02mg4Nd+UChWnrKxs2rRp55xz7kUXXTB//nwIlOrq6pKSEhpHQRzEh8Pj8RQVFUGaQK9MmjRp6tSpUC1ut6ezM9DRgXY8gmiUJyA3/k8k41H9w0DlY8b7y6u8xaXJeCyaROHspS6H32GzJzKSKciQv4yfv1g20a3t8d//aWNnZ1/edJIVHq+3qLhMeHRQFrvdNXtm5Q1XV48Z5UrVtrpd9tNOrh1T6wtHki6XByK/qMg3YWzF6afU3nLDzDPmje118ooKt89gmMoUXPsM3yCOyvDi20MqU7AbqoCJhLbSM5FMxjWH+APaOw/1aYd6dCMIJZkysdYfS/uGNwINgc+nzSATfib/yfzNsxAl9RHbhx3xVtxYJpN2hyMWCR7e8t6Hzz/RtGtrNKx1Bppt6PNR4NDsL5mEwcyZM+fyyy8/++yz6+rqvF4/FAkMCf1KY2PjgQMHDh48WF9f39bWBiGC20GXvnQZEeCurKycOHEixAq2trS0tLejZnUPeOj70majxKORWDTscLqKR4wsqx2jDZfrNQOKqcLrGOl3hzIYLsIe+StueQrMzLKJ7uiMPvnszo72oGYqg4nXV+z1laLFRSMMYeFye2prii48u/zqy0ZUlTvSfN0VJcfP5IkVixeNO2Pe6AXzai9YPP6jF08896zx1SN86d+6aYbbZzBMZQruNTOcRO1wDIVMgWHro4KJSCwZjiVCkbjTYS/2u8pLvRVlvqpyX2UZHF54S4rdRV50CcmotkDfokgI6hpNgUzJqK+Sd8BMAUByQXh6I2z3HAjZdgUSsDpdHzib92zfu37N7nWrQ+2tsCUxE1AfvNYaYP0zC8cddxwEyhlnLBg3brzX60MgNMfmzZvXrl27evXqN954ff369e+9t2Hjxo1bt27ZvXt3a2sLDBOtLUDy4uLi8vJyWF1HR+eRI0domos0Zs2BP202bQxipahK+1qhy+uDdtGK4bCXO21lbkep1x3KYC2Px+PRnlgx+UaqJjoQjD+1ctdgyxQ0sOPGVR4/a1xNlW/cmOLZMyrPOr30iosqTp5d6nBkdgegWbKtuMg1ospXWeH1ep167RGbsoLb5+6B3GEFKkCGoylOp+Nbv9qwbsP+AZ9CixOvqY14AoKjrNhdXuqrqfRPn1A2fnTZ6JqS8hJPid/l97q8HqfLiZZWq5OIr0mZaDwcTTy9eucfn9mCTZSbBPHag7Fv3zz/7DlVmUyhBUVFReg/hIfJc6LRaPrPfas02Yu2dto/bJerl+1bXnx6y4v/3PXmy7iLdLq0N3RSE5G027X7Sn1O36WXXnrZZZfNnj3b5/PHYjGooi1btkCgrF27ZseOHdg7AtGLuFwumFZ1dfX06dPnzZt38smn1NXVocFFOPI8cGD/k08++fjjj+/atQv1kQK1EnR1P9AuLrf3mDMvPO68y2unn6i9XiUR97ldM0ocx5U6qr22tgyqcElJCT/3yUdSNdENTZFbbnvh4IEmuTBnMIjGkp+8YvqXbzoZDjSxushAFTk6fSW3z8N0NCXD+bNgwEdT0BTHE8lgJI4Mqyp9Z8wedeW5U6+9aNqSy46DY9bU6upyv8fjjEZjjc3B/Yc7tu1p2by7+cNdzTv2tuw60HqkKdjWEXG7HIfqO9/e3OA01VX4sx1NgQjiprxggEwBwpOWiqKS3aHkvkC8LZrQXlEfi4Vam3esXXng/bdD7S3aOmC7NoAhbQhVBjd2Y8eOPeecc+fMmaNPhnWGQqHt27f/7W+PP/XUU1u3boVGgbxAZKRDuw4F09DQsHv37r1796JUFRWV+jiKC9td0EB2O7qiPXt2BwIBbQaMbstCpuA3mUzEok63x1tUUjXxGPxrg7K3Ofwue4nbXuFKRjKYSIsSoszCw+QPqZrooRpNsZ0wq2bBvDF2W8Lh0BRzdzUYcrh9HqbDoZowzgyRYCCApQfD2nfuR1cXXXfJsfffOv+R/77grs+ddsacMS6HfdVre379+PvPrdm5ftPhzbuaA6H4qOriGVOr588Zc/ap48+dV3f2aRPOmjvh1Nm10yZVlRZ7wtHe3xkgjqE3MlRsTF6Aqymua1pKi0qCSVtrNNmJqqA9c3FEQ6GWfTtb9u8OtjdBtTjsPaaMANQaNJc1NTW1taNKuz4039raumnTpvfff//AgQPYNWQBRZYgDsTKrl27Xnzxpeeee27fvr36zFmt5R03btzMmTNHjRoFd7zr3XFUPM129bSdjUcad28LNB6JRcI2pyOeSLTHEi1Rbd00xUwP23aekqaJFjFSEE/Ccn29/iVs7vR3cWSDuQDb8DAdTQmHw3TP1ytQsv0cTUGyWDwRjiZK/O6zTxn3+ctnfunq2afNqkUVeX7dvtffO/jh7hZUiROPrZkxpWpsbdnIyiKfx9HQEtq0u23PofZ9B9v2HWrff6TjYH3HgfqOvQc79h/pbOuMIOTDXRZfGoJfGU3JdLoWzzQsGEKhUCa27XR726LaF3wawtqkKKfLHWhpOLjx7b3vvtHecEgfStHj6f+Q2ohGo2VlZcccc8xpp80bP348KZKDBw++8cYb69ata2pq9Hi8CKT4Epo/C2nS0FAPLTJ16jHQJUVFRYgGdYLwLVs2Hz58uKOjg2IiXENPC08iHnO4PSMmTi2qqPYUlyb0Lzb7nbZan7PMA7He+0RafqCZj6Qy40Aw/vQq69EUtKh+r+fqK6dfdvGk+aeNXnB6yr+F88ecuWBsW0ds/4E284A0wJ5nz6yZN3d0Is1c2SFkmLfPw3Q0JUON0n/QAXSGYiOriv7to8f933fO+fYt82ZMGfHPl3f98OG3//7izsmjSz66eOq1F06bMKrk1XcPrXxl519XbXvhzf3tnZFJY8vOPHnMmSePXXjK+IUnjzvjpLHzThhzyqzRJ88cdfKMkScdNxJ55kgVYnKKDG07lky2xhKdsUREm5ZqTyQTwfbWht3bQm0tkAZaH6CsQCbghQrxer0ej1udl4pw7DQe19ahqZ0HvAC3xQiEBEHHc+jQof3790ORYCtygFipqakZPXpMcXEJDQJRQsRHLiiVtvIoGg4017fu2x3paNOkUzIZSSYDCXsgbsvkyZbMk8kv+tJEJ21Ol/O0OaPOWzTuwrPHp/m74Kxxl5xbN2FcWSLlgEoyFrNFos5ozInfDP9C4WQwlAyFbZn8oTJ58uTN5kedYTqFtrm5Ga2n8KTF7Xb1bQptPJ4MReN1tSVXLJ5y0YKJFeX+97bUr3h1d2NraO6skQtOGDOiwvfWpvq3Nh2ubw5NHVc6fdKICbWllWVeaJSDDYEjzcHGllBLe6gjEAlH4torC+02t9Ph87pKit1VFf7NO5qefmV31wP9buClKbRnnVgZDGc6WlhdXS1cTJ4D286kibd7S7YHbB+0RhvC2tMVVIf9G9atf/y3h7dsCLe3OZzawgQtmi5WdNmgrXOura2dP3/+9dcvOemkk6A8IDWOHDm8du1rjz322JtvrgsEAti1ri40jUHJZSbBYBDJL7ro4rlz544cWdPS0grhcvDgwVdffWXjxo1HjhyRwx6USnNo9ShWVD7imIUXHXvOpaNnnhSPhN1O50i/8+Rye63XFg31MosWJamsrBQeJn9oamqyNOPG5ugXv/6i5RRaGGxJif8735h36kmj5BcBYUpd1qSNkRCwRljv93/y9j+e3Oj1WGgFiO4px86aO+/srLrHSCTc2FgfDAakAacC2VaUuk+e7Vk83+PtbdoJbLiqqkp4hiUsU3qhDzIFZxT6YESF/xPnTbn87Cnl5b63Pjj8yDObQ5H4pWdOPmfu2M5g7Nm1e154+8DE2uIzTxl38rEjo9H4h7ub39p4eN2m+obmYHtHpD0Qxd0pqqLW3mv3kFqbDdtP6E9ME4mk2+XwWVUwxGGZMpxpbGzMpFInPaXvd9q2tUVaozaIklBn2+51L7/5p1+17t8di4TQMmoWp7e2yI0c0BloLiFQIFPmzZvn92uvS0Hg3r37nn/+X6tXv7xjx46WlpYorFmbWEB9gpaQktMzo+nTp48bNx6KpKmpEbqnra0NAqW1VZMsBnGj7ddhT8Ribn/JuBPmzbr4qklzz0xqIz2OKq/jhDLHBL8tGdYGZtLDtp2PNDQ0CFdP0sgUABOqm1BWUuyhKoC7u/PPrrvisqlwd3RGv/8/65qbYWbCxvbub29qDphu9DQSifjYullTp5/RZcYZgTwj0cj+fXsi+guHRGgK0JI7He6PnFfx6SuKe72vGOY2PEznpqBNzKQpB05ndnNTtDeA25IXL6j71o2nLTpl/Nbdzf/963VPvrL70kWTv/KpE0ePKPrjM1t+9Md3XE77zVcef+lZk6Ph+B+f2fzgX97/49Ob3/6wobElFAzHIUU8bqfP7YQWwZ8L5gyHUzi8+HNrq5TFLnuCUmb1ejeC5gowBUAgkNEnb2IO785gsjWahEqBVYVam+q3bdz7ztpIQFvMbLcyd1QZdANut3vatGnjxo0jm0EIxMfEiXXjx4+HA15oFCiScDiMm8toVFvqTHUN969ojuvr67du3fLBBx9s27Ztz549hw8fhlhBOBLqO9HaetnE4x9NrNjt7qKS6knTKsZNQjTYtMuWrHQ7Kjw2R7z3Jz9s2/lIKjMOhhKp5qYAWEtTU/BIPf4C+Gtqjo8fW3zqybXYFArHH16+Zeu2xvoGbeuhw53BYNRS6wDkU14xsnrkBLtdG2vM/M/jdiXi0VAoAEPVbjJT/zkhwRPxtg7X3BOL/b5eGuphbsPZPchg0oCmOBiOTRhTet+X53/zpnlo5+/55WtfvO/lkVX+337rnMvPnvzUyzs/deezr7xz4K4bTvl/N82LxeLf/NmaG777/KMrtuw91O73uop9Lo8bWkQ8yUkloxCekcJihiWWzbeBqtLSuM3WEY3HYhDVSTSb0WAg0tkeDQW1lxwrs1KkA0BnxGKxI0eOvPfe+9u2bYfW1wSF/lL8ysqqWbOOv/jii5csWXLjjTddf/2Sj3/8ynPPPfekk06eNGlyVVWV1+uFFoF2CQaD+KXFC5QcwE1yhND3RsCNwiSigfZIoDMejdjsWpMF4RNK2LSX+zMFipSt2QIFoGsL8ad9CEoHhqx9C0ITE1o4skdM2jSg2F0ut1Jp0oECtLWHW9sT6V/e1udTUTAM0+NHm5g5Ik1acMcYjSeuWDxl6Z1nn37C6L//a+t1d61cu+Hwf99y2l03zmtsDX3lBy9/99dvnjtv/LK7Fh8zofKXf3n3C/e+uOq1vclEAgLF7dIuRGa2nSmi9BnQs2Ng8hutke4d9PG2UEx7Qb5md3Z7LByOBDsTkYj2apIU9oDmElKjra3tvfc2vP32m3v27IbmQF7Yo9vtrqmpmTlz1qJFZ1500UUf+9jHLr/88ssu+xiEy+LFi08/ff6JJ554zDHHjBkzprKy0u/3Q/FA3AAk1O46TXvUiqih36Imk7FQKBYKQKboD0EdKHE0aacHoOnhJj5/EZewJ2JbNoiUfUo7BNBwYxpEvGHMMK3DA9h4oX0NReJlJe5v3XTq7f92SnN76Os/euX//eKNaXUVv/p/ixeeMu6xlZtvuueFte8f/taNp3z5UyftPth+6w9e+s3fN8VjmkDJBYmQC2Vghhb08clwPIkGUvPY7fFoOBYOJRJxbTQFYUrjiK1kIWgx4YBS2bhx46pVq1544YW9e/eikaXaBAe5q6qqoEjmz5//0Y9+9Prrr//Sl770la985Ytf/NJnP/vZj3zkI9Ar1dXVyIre32XZCquBtOt4LByLhDWZghAHbodtcW11EkVhChDWl4xkmJoCtX0DQkcoNn1S1f98fdH58yf+84XtX/jvF597Y9+nLjzmJ18/s6zEc/cvX7//ofXhaPx7Xzr90rOOeX3Dga88sHrj9qZin2twhhz7ArcIhUQmV5P6d+0X/2v/2JPxeCJuLRokJFMA5MXOnTuffvqphx/+3T/+8fd3332nqamJNIo6TAKKiooqKyvHjx8/c+bMM85YcPnlly9Z8tnPf/7Gq666atasWSUlJeGu77akqZJi1jh0fVxOCbfHEW53VJf2+IYtUzCksYfhBrfPw/T40Yyi5csEkcAKbAyEYxecPv6nty8aXVN876/e+O/fvNnYGrrpihl33DD3SFPnbT9+5YkXd7pcjtuvP2nxaXVvbDhw589ea20PWy6BGwzEMfQGzoZIwOQ/GV5NMm195ER36GgBGYAupLW19YMPNj733Kp//vOfK1Y8u3r16nfeeWfr1q379+9vaGhoa2sLBgP0Ylmv1ws5UlNTM3HixFmzjj/jjDMuuOCCSy+97Nxzz4NSgYhBK6zvOh36dq14IqKmXLRJB70k0+fTCBeTV6RpokWMjBHJsk84ZIjypYDb5+ErU4Srr8Dm44nk9ZdMv/tLZ7R2hL/6g9V/e2EHFMlNl8+45Zo5O/e1fv1Hr6z/sB6K5LOXTb/0rKm79jXd/as3QuGoR5+GMiCgABl+tSc9XA0KiTTtu0SLp9+savesmiNJyw9EaArkDS6NmsCxf/+BF1988aGHfvs///PjBx/8+Z/+tPz555/fsGHD7t27GhsbQ6EQ4iAVJUzouN1uevnKdddd9/GPX3nCCSdAx8SVtwOgeDKJjlbELrpWj9pt+pMfbQ4tHVEq+E40T+FGScKnYpjW4f7fY8XiicWnjj1v/oTX3j3wtQdWv7et0eW0nTJj5Fmnjn9tw8Fv/mztzgPtHqejtqZowZyx72+r/95v32poCXldzlAkHokmwviNJeCOxhJdDa82xyWgvOkkkUx2hmIdwSjiUwjiICFCgmHtnZ9jq4sn1Jb0/6NYfMdZSGTSqGkdvN3u0qaj6jIlaXO43E63V/uSjxQCXYgOv8vMEAFuCA78UuRwOHzo0KF333131apVy5c/+qtfLXvwwQeXLl26bNmyhx9++G9/+xukzAcffADhQnKEsqqoKD/11Lkf+chHpk+fXlxcTE9/uvYuQUxtCorD6dKKp62h0EAWOEiHLVnf1ioipoBtO0/hCyfhUzFM35uCeyzLr4SbcbmcL759xPDeFDSUTpdj3uzRO/e3/fCP77R1RFxOx8TRZeNGlz/8zNa2YHTj9ka0t16va9Ep43/52Pt7G4OhUKylNYQG94wTRpeV+44ZX1Fe6j2mrrLY56pvCiLzcDSx6JRxM6eM2L63FX0FVEhFqefihZNOmVmLTuVwYwA9CJTNabNHL547YWSVDyHXXzLt+KlVH+5uDYRiXbeZWvdC702pG+WNxjJ6hV1paampe2DyFVzKXl+dUuzzdcRte4PJSDyZsDuhAYKtTa37dx3e8n48FtVtwdoiSCUAbEYlcrvdaEPhhchAhWppaamvrz948OD+/fv37t27e/fuXTpwHz58mN78hiQejwdpIadKS8u8Xt+hQ9h4CCIGm2ivct+aAwW0O/wVVaNnzKmZcpzL64NK8diTNV7nSE/SERNTW1JRUlLCAyr5SKomOhROPr1qd4ZfSLbbndOnlZ8yZxTcoXAcCdvaw5lMCoRJl1WMHFEzQRfKWYBShULBjo72TIoH0L8sPK24qhy6X4SY4fZ5mFZgXHW0icKTPaFIYuGcMR8/e/KnLjzm8kUTY/FkLJaYOq7s+ouPufLMusvmj4coQbR4wnbFmXXnnzr2lo8dV13ujSWS4Wh87qxRZ586/srzpl44f/xHz5w0dUJFVH9wE0skPn3JsTdfOcvvdeL+ETer5SXem66Y8ZlLjvnGv51c7HcjEPrj4jMm3Hj5cf/1b6fMnzN2486mfYc7wpHeP5WcBnQz3I4XEuj+ex1QqW9tQYxiN9S1dunRKLu8RW5/scvtgSlpE1a6LEptHxEtFotBkUBtwAu1gQa0uLiYxAq8Xghzlysej7e1tUGpbNy4cc2aV59++qlHHvnjL36x9Kc//ckjjzyyadOmUCiEEiI3/I4cOfL4448fPXpMoqudVvco3NBDXr/bV+T0+PTF1oiZ9NgTvb5wEcn5TjRP6WcTXTBw+wyG7/GjSRWu7IknkqNHlmzd0/zgnzboD9JRq7RA3OctOGH0yrV7IFAcdnswGFn9zsGrL5wWicQ/2N6MPgFN8YGGQInH6fe6Rlb40eY2tgYh7uPx5MgKXzwW7+gM147ofndyc1v4G8ve9Hpcoyp9yF8Ps//zxe1vbjoyaXTpM2v3Pv7irkAwKodS+gB6F+FiCoVMrqnLbitx2V0OTXwkEnG33+8rrXAXl6Jj11SK9mIsgebW8fl806ZNu+SSS66//vpbbrnlK1/56he/+KXzz78AUgPR5GMgtKqkWhDf7/cXFRXBga379u179dVXVq58FkqFnv4gMqrhqFGjRozQ3v9GmWi77EJf45N0OJzesgpvcZnL49W8drvH6Sxyau/xFPFS0J86zhx1+PIBbp/B8JUpuPxaE9gbInZP3E779j3Np8yqHVFZ9JdV23we3Bpq4x/Vlf6yEu9r7x+hebJohd/ZXF9bXXygMXC4KeByaK8gb24NVpW6k/FEkQ862dbapg1CQoJUVfjDkVhbRxR5QrUgOf5HjPNOGt3cGqpvCYlG2a4tL+oIRKGwE3FN36QZwxTHkBauBoVHhjKl1Jl0a1NTkrBGt9fvK68sKq9yujya5enzP4CIrdsSsp00adLixed85COXXnzxxRdccP7ixWfPmjWzvLycpAx+CSgVAnqFbgexNRgMHjhw4IMPPti9exd9rQIxsbWsrKy0tJTqo9gZAfGtBzjdnuLKGm9pObJDgNNu9zkdkCm9fmWLbTuvIZMwILZlg0jZp7RDgyifFWzDYPjKFLf++kvhyRKvx7l6/cE/PLX5hstnnT9vfCgSh1JAJfB6XBAfZUXa03pEc7udG3c0H2kObdhcjxYZQZAUTS3BmsqiaEz7ur3P62poDuofd0hWlPnjNkdjZ2T0CD/NisWPx+U879Tx0ViiM9T9ZEfrB3QPfmRg30A+XA0KD9yGUhuXBqfDVuJI6s94ILFjLq/PX1ZZXD1KG7HQZ61K24KRIH5C/+xObe3oU0899fTTT5816/i6uomjR4+prq4uLi42P2aivQA5yuLz+ZBDU1PTkSNH2traaOAEIbBAt9sjcyDb1hzCbXd5fKUjR/tKyxyIg5LbbV6nvdjlcHcN86SCb8fzmv400Wb01lIzd+HPB1Bgbp/B8JUpwO/3C1eWhCPxixdM3La39dlXd55wbI22KlhXDIFgtKU9NO/42rD+GXGHXZvF0hmMtndEaMjDYbcfbgqOqPTThBJ/kadBH03BpqpS98nTa06fNQoyhSongjtDkXseenvkiKIx1X4aYgFo9vGr59dfcAZkr8AUDLim0ATCkwK33VbmsRe5nW6nIx5P2O1OX1l51fhJ3pIyJCcBTLaB/h4OyIj29vaDOp2dnXEdtKEjRtSMGTMGu4t1faaHkmj7UByA3LBtbcqu00kxkUlAo5Pmu4AeSaCNXG5feXnl2DpfaTn0DuqVy5702ZMlLlv69hsaZQA7Oeao0OcmmkgmY6tfO3Dn9974xr2v3/2jtxqbOvPLJLh9Joa7TEGb2CsitkI0nqgbXbbk0umjq4tb20OazEjaXE5HU2voxbcOzDthtBt3fHo62JjLhXZZmJrTYa9vDTsdjsZ2bZVxNJbAP3pq26zJleu3Nry0/uAxEyporgl+PC5HWzCK5H6vS5vYqFU82xlzxs6dMbKxLUyDLqkQpU9LP1sBJmfp9cq67PZyl73EafeSbdpt3qLSqglTiyurtec+PeeIoK0EoVDo8OHDO3bsaG1thfEgHGpj1KiRM2bMGDduHGQBNIcUKwqaF/EhROCoqqoaMaJKtr+RSKShoaGlpUVdkCzsGqIkmXD7ikqqR5eNnuApKk3GtTFIr8Ne6rL7nbb0U2jZtgsAyyZabMsAWNCRI8E31x1+680j77xzJBSiVWy5hTgqK9iGiWEtU1z6RD/hyQafx7Vyza5IJO71OFet3euBKnHYWzvCH2xvePmdg62twapyH2kI1IpN2xsbW0M0ZAJvNJpY885+BG7c3vTm+wdpxgm2hiLxZ17a+c8Xtje0BO0OLWY4Ev9gW2MoEPlgawMNniDy9j3NgVB03QeHX3prP/arhfYVHD7PpS9UaCxBtHZWuO02dPYlrqRHawPsyUTCU1Q8YuIxpSPHwAF9gBBYMEWGOEBuUCH19fUffvghhAXcdGNaUzNy7ty5J5wwe8SIEfAiHPG1EnQD29UygYLx+XyTJ0+uq6ujNZYIDAQCe/fuRbYkYpSbXXsS2xMJf3lFxbiJpaPGurz+ZDyGCCVuR4XH4bEnjrQ0aflaoakZfuKT//S5iVaAJUfxZ0tqGleE5QwoktvtsiwWt8+SYfreFAmsJBgMCo8VsKGX1hvfmwJV0dIeee6NfU+/uru5PezSFx0caQ6ufe9wfWPg1XcPaWMkenT8vPruwUON2gQUPan2KAcRtu1tfWdz/TtbGpEWgdj6zuaGnQfajzQFX3vvMOJgFx3B6CvvHGpuCb389gHszmG3u5yOD3Y0rViz54V1+4PhmMxTBUH03pQJIz2RaLr3ppSVlXE1KGDQW0ciEeEx0RkKlvl9HQlbe9zWGtfm0Wotps/f3nCoo+FIR+MhmJLDAR1MaltYGoQDhMjo0aNHjhxZVFSEEBgqHNAoJSUl2F1nZ2c4HIYDsoOAOkFJior8dXWTFi1adMEFFxx33HGITMXbuXPnqlWrNm3aiIRkjdqutD87+he7w1l77Al1Jy+smTwd/RVK6XQ6x/oc432OMrctEEpZc2l5kfAw+YyhiQ5HbM88l+l7U/oMjHMI3psCPV9e5lsw11Xks9gLt8+S4S5TYAehUMiwDFLFUqYAtM5xJEskVa0As4N1GjLTA4WbUO825Sbt1lWfESDjw0du1BnNpwMnvA4n9t8z0y4Q2iVT0r3eDVK9oqJCeJhCBJc4EAjoxmNNRzDo8vrCSWdjJAlj1lSJ1xsLB7VXvR3YnYDx9NTBsO14PAEV4vV6y8vLq6q0VcQOfQ4svBUVlaWlZfgX4TU11TU1NZAyo0bVjh07ZtKkSbNmzT799HkLFiycOXNmdXU11AY0yq5du9auXfvqq6sPHjykWTVsmnaoD7TY7M7iqurxJ82vO+mMoopqVDmIphK3s87vGOu3+5y2jhRvsUORKisrM+knmNzH0EQXkkxB9zF+bPE58z0up3Ev3D6rDHeZAtBiphlQSSVTAAzRYIvkM9in2VwRIv8kmrfLISG3uhctmmGvPcGmTGQK+hWW6oWNZid2O835SEWpvyiSdNSHk9FEMmGzO+xOCJdoKNC4e0ck1JlMxO3aZ3QA4mrvL0FvgcrS0tKCejFmzBi0pPpjGrvf7x81atQxOpMnT54yZcrUqcdMn37szJmzZs8+4bTT5p111lkLFy6aNWsW7hGRJBaLNzTUQ6OsWPHMhx9uRj+kWiP2pj2E8nirp86ceOpZY2eejAKgIXc77TUex6RixyiP7UhTo4htoqSkhIdSCgm1iY5E7U+v3N3RMQQypWbQR1NszlOO9592ohs3CSKoCx5KUWGZoulWNOU09c8MbCWVTMlNUEopUyLRlAfFUn04gAuN9j3NYGFFcVHSbm+LJYMJ7cX5tmTc5dce5cTCgUDjkUhHu6KRtX/hg8gIBAKtra3Nzc3oP4qLS4qKilCJsAm7Ky0thV6ZMGHC1KlTjz322GnTpkG41NXVjRw5EpsQDYVB8h07tj/77LOrVq167733wrhBph2QBNd3iN2UjRw7beGFY2bOKR5Rk4zHHXZHscc5qcg+tshR4rK3B6w/doEi8VBKgQGzgRnH6YNQNudzL+5rau5wWD3yHiigkquqx1ZVj08zGGkJDC9DmYKMvV7Xp68oKy+DSumxFxwvbFh4GJYpBJpXy+9HAK/Xu/qd+n2HWp3O/JhujMoBmXLe/Enjqt2p5qZUVVWhJggPU7igrUw/WNgZDPp9PqfDqSmVOMRA0qm9rMLp8ngDTfXBtuaYPv/D0Oaiw0CekCkQK52dHWiXI5EIAhHN6/VBtUCR4HaQKCkpoXU9oVCooaFx584d69e/8/LLL7/66qubN29GDnrm2o++E+1xDyitGT161imT559TPnqC06295svnctR4HceWOipctsamBiqJGehvftVE4YH2CuoWDp/XWd8YeWdDfSIRR0+PDj7zP31opPe/ZCLu9vomTj3Z6y/R1EQ26HaekUyJJ+wXn1N15mnOaNeXZSXQKNw+q+jPgBmbra2trb29XXgUSor99zy06dW3d3v7t6xmyEDl6AwnvnPzaXOPLQmFxbsoVIqLi3koZVjR1NSURqmMqBgRsrneaI7t6Iy3R+IOfV5IJBTY9Nzftq1+9tCmd7VHP/p71ajlxVY4IEricW3lTl1d3axZx8+aNWvSpMm1taPKyysRCE2vPwzSQPxYLNrR0Yli7Nu3b+PGD955552NGze2tLRgE+4QZDRKkkzGnW7vuDnzjz370olzF3r9xVBPNqezWn/cc1K5w++0HWqop1QGsGtacMQUHjAYupmMxmyPPbHz9XWHguEsFhijo2tq0V7bLfwpSXq9JeMnzaocMR6CRYRlDGy4ubnx8KED0v4ticaSxx9X8dUbynxe6PseRYLK56EUAyxTBDgPhw8fNj/6KSny/uhPW1et2eXz5I1MiSad3/78CceOt1hzD5E+atSoXpU+U0gkEolDhw6levRTO6La4XJtao1t6UjsCmgLeWjwpGnvzh2vvfDhv/7eemCPthJYf1E97kmxsavR0AKcTrff7y8vr6jWGTGiqrS0FHLB6/UiJnYaiURwH4w+pqGh4ciRI42NjbglCIfD0gjlv6iEibj2PtxR00845sxLJp++uKi0Ag0/wn1u1zGljuNKXaPcifpGa42CjgG27ezts4tMnqI20bjK6N3j8UxlBNJCED/yZNmWXQlXbwbicGifd0jzqDQNsOojhw9BqaR6JoWqk7S5Zs8o+8wVnpEjtNqmgv3W1tamlzjDEJYp3aA9ra+vN5yQ4iLvP185/IvHNuTLaEoimSwr9t/7xZMqSyzqSU1NDb9PYhgSDAahD4THCk9p1f6oe0NbtCUcj2pCxRaLhOu3b9r1xku731zdcmB3LKRPWtQ1BeoIiQw05QBeNKywK+gVAI3i8XggiEmmoF9BzUIBIFbwG41GKT7pCZmVVu+SSU+J9oq5qQvOH3/C6SPqptBmj9M+yuc8rtQxtdjptScOphhKqaqqwp2o8DCFCNQtmmjhyRK3y/biusrVbxYlkylX6XfR9z4RAiMcrN+ztzkSjTm111+JlRGadWuv0nIU+T3z5rg+eVlZiT8RM8ksCH1UH+FhuuC5Kd2g3ZRPQCUQxdG4/V/rDrgGc8bWAIKbjNqRZZctHJtIGCemjBgxAr2I8DDDCXq2EgqFyGumprTY7XaGYsnOhD0Mw0kknG6vt7SspLoWAiXU3hJub4XmIEmh3zSKf0hwwAH90dnZ2dLSAj105MiRQ4cOHTx4EL80gtLe3k5rjlDFEB+purIC1JQnXT7fiInHTjztrKlnnF8xZhwyhkpB3HK385hS5xhXvLOlPtXM2TL9+4XCwxQoZDxpnmCmAZLA7y96b6s7EbdeWNB/IEMqyj03XeOaND7p9RbF4g70KuhDXG5nUZF7wpjiuSeUfPxi7zlneJwO47RZUFFRUVxcLDyMAo+mGOno6GhubhYenWjCfecv3jtwqNHydWq5RigS/8RFs5dcVNvR0aMyl5eXoykXHmZYAsOGeQuPiYrKmjab663GyJ5APBjX3gGLwGQy0bxv5+51L29dvbJh15ZYOARVIgel+9N6QKYAbTBGG5GJe4tKxmhzZs+tO2VBUfkI3DEgd7vTUelxji9ynFDmKLbFGputB4SK9PfLCQ9T6LS2tra1tQlPVjhK/vhk5a49oUF6MBiP22ZMc111frPTEYFGae90trQlOgMxaPLSUldFia24KBGLxizrTElJCU9JSQWPphjx6F8PV9824fc6dx1s37G/Iy/GUxJJxzXnj68qcaoPbnGjydNmGb/fr78Y1mJiNcCtnN+lfYYwbksG47YY7vbsdm3Rj7/Y7S/2lJTCk4zHY5EQ2lpNQ6RFjpeQ14ymgLQn80lkXjG2buzsUyfNWzxm5knlo8Y4HE5t1w57mdtZV2SfXOQY6dOGViyHUnw+X01NjfAwwwBccXqSKPwZ43EnWjv8u/bbHNrn6gceu8O14JT4qKrWSEST3m5XrLQ4XlWRrCxPFvvi2ic+46YhFB1UTNbZaWCZYgFVA6U1T9ZUFr3ybkM8FtOa1xwmHImfPHPs5WeOjipvTOF7TUaCBhES3DhzT6cj0NnZ2T6iuMjr8XREE+GkTfs8TzzhdHt85VXlteO9xaVJWzIWCsajEW0RRJLel6zNCdTqhebUR1f0KgKn5qP6IgZddHGib6fHPHaXy1NUWjlu0oQ586cuOH/c7FNLqvX53cmk0+EodjvH+h1Tih0Ti5y2eOyg1cxZ3FSMHDkyx2slM+CgTQuFQpZmnAaohJIi++ZdRRH9A/UDSyJhH1GeXDyvzZa0vg1IBdtwr2T00GfyFd8QrgLlMxef/u3PXSY8XRw5ckQ+yy8q8j301J6/rNpS5M3dibTalXQ4vnPTKdPHe6BXKNDr9ZrrwP1/ePYXj78oPAXNjse/J1wKr/z6BOEaBhyz6Lujpn1UeHRwn3f48OFUYyq1I2rCTs++jsimjsTBYCKg2ZH+Ee9kMhoOtx3aV7/tg30bXj+y5f3WQ/ujQW14Qxs40Z4EaTNUtCzolxoW3a05NdFC76+IJ+Jxu8PhKykrH1tXO/2EcbNPq548vaSmVp9Ui/tcu8PpLHfbx/kdx5XYR/mdrnjsQMMRLbee0LI1PVU3DTtXbX7hDuxF+AuLBZ97V7i6uOPYJcJV0Jz37x8790sfEx6d9GacCpfL8a/Xql97152tmOgVt9v3kcXh6XWHs1ohZGnDr/xu5T/vfUR4Cpf7Nj8kXL2R0WjKT/70L+EqUN7dus/rdp1y3ETh1yHBTuvf0LDOmjpi0+7OA0fa3a4cXS0WCMf+7fITzj6psjMgnli53W7UATmTgHj46bUP/PFZ4Sl0bv3kucKlsOftXwjXMKB578slI47zl9cJv6YctHfbd3Z2oqEXQQodgc5Sv7fc73MktQmz0aQdFQA6Q3v+4/Z4ioqLKkaUVI8qHjEKDm9xqcvjhebQVjEgO+2JkfYHlaD9aQ4tUBMN+kMil8fjK6soqx1bM2XGuBNPqzt54fg5p1dPOrakaqRTeyebPWm3uZ2OEV5nXZFjSpF9dJHLHosetNIoaNmhv9HKC79O26H1m577qvY53AJlwkk3C1cXz/3s78JV0Ox448Py2sqxM7ub6PRmnAro5LG1tr2HS5pbYgO47DeesE8anzhrbms8noXtWdrwe8+ue/ybv8tk+CDfgfQUrt5gmSJ4dcP2utoR0yeOFn69GhQXF6MORCIR2IzHZTt5xsiNuzrrGzvps8a5Ayw6FE584sLjrjxrZDAQJANH4VEHDBrlmbXvf2Pp48OhDhAsU6APmva8VF57srek27ZhFTAPGDapcAOdgUC531tV5HNBn0OmJO3xpPY5fGSlPQAqqyivHV8+ekL5qDFFFdXe4jK3r8jl9TndXmzVXmLr8jhdbqfbpXu92OTxFXlLy/wVVaUjx1ZPnFY7/cRxc06vO3nB2ONPqZow1VNUgroGQQNT9bkcFR5Hnd8xtcg+scRli0YsNYrX64X+NrTvwZad7z31b4lYytVMBcCwlSlg80vvjZ89ubpulPDrZkzf5bY041R43fGqCvf2ff5wJDYgT1riCdvY0b7z5jf7PdbfwrTE0oZ3vbXl4S/+bzzFR04KjMxlCj/06cbpdPz6zuvPnDNN+Lvo6OhoamqCXvF6XB0Rz32/W//elgavB9FzQqxEY9qLK66++LhrzhkXCAS0xfn62mPz+sw3N+1acvdvA6Gsp57lL/zQh/D4q4+/5Nf+iknCrwOzaW1tbWlpEf6e1NbUuLxFjYHwrkBiT9B2OJwMaR/9SUJQYCuMDMIiFgmH2luDLU2dTUc6m+oDLY2h1uZIsDMWDSfiMVQPh8utyZSiEn95FTRN8YiRxVU10Cve4lKn9mIVJ/UT2lcPHY5St73Wa5vgs08p8zpioXorgQL0rzFXQNkIv0648/C7f782Ekz5Ev3CYNg+9CE8Rb6bfn/HuFlZmLElLpfjvW01q171B4Ohfo6pQKNUlvsuObN90pimFIt4LCgrKzN/eap+x8Gl197b2WzxMvSCJPOHPixTelDk8zx69+ePnzJO+LuAYK+vr49Gox63MxKzPb22/qlX9za2dEKpeI7SM6BE0haNot+wnzB97EcX1Jw8vSIUjiQSSchzy3e4bd9f/4n/+mVzm/VrJwoVlikSX+mY2Zf9HnpF+LsIBoMNDQ2WsxFHV9d4/UX1gfCRsO1QOHkkkmyJQKwktDVk2iRYrZGFHIlHw7FwKBoK4i+GP2iUWAwiBlsdTpcDFunxurx+j8/v8vmd2riLx+F06lNvtU7G5bQVOR2VbvsoH2SKfUyJ1xEJHLF6h5vT6ayurvab3v0TDbVseHJJsGWn8Bcuw1ymgNLq8i/++ZuVY7MwY0tcLuf6zdUvrfN3dvRdqWBvI0b4zp7bNn1SM0xehKYFchw2bH4PYXtD688/cXfz/gLX2SosU/pOTUXpz79+rWGeCkgkEqgGnZ2dDrutpKSoqT354tuH393ctGHrYYhou50a3SFB25mtusI/c/KI02ePPP34mmQ8GAhqYyRowc0PesDGnQc/e/dv61uGi06XsExR8VdMmnXRL73F3cPmBBp3qPA0b82qrKyO+0q3t4YORZJN0WRnJBlFfYAohiHijtDhsGvzZ7usLqmvuqSGxY5N2r82VBEEad+L0x4eod1BPXI6HG6nvdRlH+Gxj/Ha68q8znBnQ4p34dPCY8MgOYgEGz78121th9YLf0HDMgXUTB59/c+/jF/h7yIWix05ckR9l0R6XC7H9n3V/1pbXN+Y9ZtUYN3xhH3iOO+5p7fVVjXFev9UkAYt6pHfsZJAnfzmcz+s33FQ+IcHLFP6hdPp+Mb1F//bR84QfoW2trampiacNLfL4fN6InH74cZA1Fa092BzU2s4EBrEZ4q4UE6HvazEXTsCMslWWeKoLvclk3ESKHa7vUKHIqv86bl13/7VE+Hh8bzTAMsUA25fxbSz7q0cZ7RtOXJu2SDUVtf4S0s6g+HWaPJwOHkolGyM2DritmAMskNfdYxkum5BTnoKfTS7e0gbgZpgsXcJaFhyscte7raNcNtHe+01XvvIYm+gs/Ow1YMe2Lblgx7Qsv+1LS/+V8E/65GwTCE8Rb5PfP+G4y+YK/xdwAzRPmf+8jeXy364qeSVt0r3HPIEA1G7PWEyMSOw92TSWVHhPnZi5NRZzcX+QIZTeEtLS6uqqsz3kJtXv/enry8bPs96JEMkU26/7gLh0qegvrphGxxnzJ56xuwpuR84a8rYi0+fRYHvbd//zNr3DYEul/Pa808r8hk/Cg/Njpog3+YJveL1am+Ec8DAezPx/qNXEhtuSoOh7inl9GYUs0gPhCK/+sdq+TUiy8Mc+sAJo6quPk+0L3sONy1ftW5AAuGmQJWsZMrEubcKF/q/A6+jC4SjYuy8ijGn5X5gSfWM6knnUWBHw8aGnavSBE467WvltSdBOdAmSTQahVKBbacSK0VlpU0d4Y5Ysi1qa4vb2qLJtlgyELeF4omI9jCIZkYp1UA4k/jX5XB4nM4i7RGPvdRtL9NlSpnLNqLEF+nsaEghUEpKSiBQzLZtSyYadj23+YX/TCbiWR37gAf6SsfVTv84BYba9x368K8DEgg3BapkLlMu+tpVwmWzbVu7ceuaD+A4Zv7MqafPyP3AsTMnzr5Q1PF97+9671mtjpsDF91wEQ7T4TSacTgcbmhoyHBYRdcl7p37S97aWHK40R0MxmLxmANtec/GXNcidpfLVVzsmDg2cvKMzrGjQuHUX59Q8Xg8aJ/NDyvBrre27l6/NZlIpjnMoQysGl9z2ifOosDGvUfe+PNLAxLYtNdiiHToZMr9fyjkpa11o0f8/LZPzZhkHF0EoVCosbEx8wHGQSJNBdh9sPGm+36/Zc9h4S9oUplitjJl17qfCE+hU1Y759iz7zM/AALpxQoYWVUF7dDcHoZSaYklW6PJzlgyHE/GteVAOjJdV1uPnsTlsPtcjlKoE6etzG0bVeYLtramev99OoGiP+jZ8uJ/kT4rSFKZYlYy5Zkf/kV4CheonE/+4MbS6nLhV6ClDxkuAnJo3+F2HWoq3bnP29Ra1NhqCwRgz9o9ITa5XbbyUntlWWJkVbBuTLCqrEM88ewNp9NZhcpSoq1lE0FdBNsCj/7H0s2r3xP+wiWVKQ6RTLnp8kW//NvLwlOgFPk83/7cZVcuPln4exIMBtGgG75WODQUFRWVl5ebp2IRz6x9/+v/+5fhs6hnQGTKuNmf3bfht8IzDEj1AIiAWKFvAKUUKyNGlFZUREMRtOZxbU63Fi9Vc0JDjQ673WlL4u7X7fN2tLQebrR4WEMCpbKy0lKgAKiTgn/Q03+ZcubnLn7p108LT0FTXlt13U++OOFEMV6uApNsb29vbW3N8M36UCRO7UX6vlDEGU/6I1FtEMXltLndMYctWORDfpF4jOZe9QKsFyK7tLTULFDAgU17Hv7iT4fJhNmjLFOGD588d+63P3+ZF6LaCjToqAlo0LN9eXMfoFcFQKB4tNdhWRCPJ773u6f/78lXhX94MCAyZXgy7oR/qzv5S3aH9RxCObKC20cRZEV1ZWV5VVUirSx2+Dxtzc31TRbP5oheBUoyEd/7zq/2vrNMe19cQdN/mTKscDidl955zfzrLF6SROBOEk007ioz6e/6A2zY7/enuYEEbz7+yt++/btYuGBfQmiAZcrQUTd6xDc/+5HFp0wXfhM4k6gGEO/ZvhgxE6BOiouL0YjD+i3lOfHqhm13/9+Tw+RBj8rV582lSSoGWKZkQvGIYyec9IURdYuF3wRsGw09xMpg2DbsGVYN24aFmycYShp3P7/n7V90Nm4W/oKmdvrHaZKKAZYpaThm/syP3HlN7THG10lIcBsJA4YZD4Ze8fl8paWlMGPDm+9VGncf/uf3Ht30wjvCPzw49RNn0iQVA0MkU8pL/K0dKRcxFiTzZk2+67MfsZytIsEpDYVCqAkAjj7XBzTfMH0AeQ7SqBOwfX/9Pf/35Evrtwg/o5OVTHF5y2LhPn0gviDoVayAwbBt/KZRJ2BYCZT0ZC5T/GXFwWH2kiTgcDpPuWLB+V+5wnK2igR6hWwYZPg8yBKPx0ONM0ijTkCwLbDyJ4+/9ugLicEfcc8XeArt4HLl4pOXXHJGerFC4PSGw+GogpzSBTc5XNrrODUJAgeA6bt1vF5vemlC7D7Y+PO/vvC3l9bHtbduMT3gKbTZkolYITKxbfn4pm+2zQLFAE+hzQRPke/MGy487eqz04sVApJFNWOoFuoTEU4Dh9DQJEFgsWTAZMmw4fTShIBAefXhla/8biUcIojRYZkyFJw5Z9qSj5xhfrn+kPHa+zseeurVla9vFP5hzEAtSGaZQmQuVgaJYS5QBmRB8rCVKYTL6z7ligWLPnvhCOUzQENJ8/4GqJPXlr8wfKahWNL/BcnpxlqZ9Ly0fstn7/7tR7720/978tVDja0idPBpbuv803PrPvr1n1/7/37FGoWQb1JhBgTog02rvrr+b5848P4fwp1DN9UpGmo5tPlx7Bd7H86DKPJNKkyfgTh47dEX7j//joe/+NMPnnt7yLQCdoTdPfIfS+8/7w7IlGGuUYB8k0qf6ZdMae0cXhNTLNm48+A9//fk/M9//xP/9UvolcF7IT2pk09/+zen3nDvNx58/L3tFjdbTH8YzhNTLIFQ2PHaD9Y9ev6GJ5dArwzeGmBSJ+8/c9Mbjyzetvo7/JSn/wRah93ElFRANECpfGfevy//+jK4B2l2CLLduuaDv97123sW3IrdvfvU6zwNZaDglT4Dz5SxNaccN/Hk6XVzj5tYN3qECO0T+440v7lp11sf7l63adcwXL+TObwgeWjwV0wqH31Kee0p5WNOMX/FMCtikfbWg+taD76FX9YlBnhB8uDh8ronnDBlwolTJp86HQ5/WcqVw70SCYR2vrV177vbt7/+4b73d8ErNjAKvCA516ksK55YO2LahFF1tVWTx46cOHoEvX3f5XTUjhDTu+pb2sMRbe5hIBTZdbBx96HGHfvrt+t/w+2Dxn2GFyQPPb7SMf7ySb6yCf6ycV64yyY4XFqL73B5pIKJBBsSMW0lRSIWCLUfCLXtCbbtC3fsD7btHQ4fNO4zvCB5yBhRN2rk5NEjJoysmTR65JTR8tvLpdXlEDRwxMLR9gbxTL/1UNOhLfsb9x6p33GwYffh4faxwL7BC5IZJh28IJkpJHhBMlMwDNEU2ps+tki4GCb/GTf7s8LFMHnOWZ+/WLgYJs/hlT5MITBhVJVwMUz+4ytN+SpVhskvqsbXCFdfYZnCFAK8IJkpJHhBMlMw8IJkhhkweGIKUzDwgmSmYOCVPkwhwAuSmUIiBxckn/GZ8y77r08Jj07D7sM/OP8O4enihItPu/bHNwtPF7KQX195X3XXO2Gf+O8/vvrwKnJLKseMWHTDRZPmHls9YZTbry2KDLR0tB5u3rlu8z/u/gPFUVEztASFDDR3PP2DP+18M933zs6/9Ypj5s8sr60srxWPj1sPNbUean7nqdfMhVTBaTnxknnVE0cVVZRQCBLW7zz0xp9fevfp1ynEEnmk5aMqZVqUtuVA43M/+7tlac2XIBV0wjOPTwySLfV/QTI/9GEKAcs35TNMnmL5pvxcw1IfHHd23+8BoBW+/LfvzL/u3NHHjieNAtCFw4vAO1/60aRTsv4yCQo54cQpX/jjnR/95nUiqCfQVcj5nFsuQzSpUQDcCEE3DyVkuV/ojK88cTciIJrUGQAJp54+A1rt8w/dLoJM4Ei/9vT36EjVtCgt0qK0SIv8RWie07j3iHD1lX7JlPISv3AxzFHF8qUp2eLylgkXwxxVLF+akhX+smLhGkzQ3QpXF7XHjheuLIGMgFZQ+2wD6P5v+PVtfVAqBDSBOS00ylX33qCqEzOQDtgvYgp/F9f/4isQGcJjBQTH9UtvFR4FOlKpwyxB2psf/a/CUCqWL03Jin7JFF6QzBQSvCCZKRiGZkFy3ZypwtVF+p47FWd85jzICOFJDbr2K++9QXiy5+Kvf1K4dCACoFHSywUCcRBTFQ1QLZkc6YzFcwzaKMMjBRBPn0s9HjOs4Ic+TCHAC5KZQiJfFiTXTKoVLh30weRoPZTdQ9hzv/hR4dLZ+Pz6X3zq3juOXYK/fz34RMPu7u+EVNeNknsxQPHVP2RycPNesRlpJ/Z4SnXtj29RNQrKjH19/+yvISF+4VaPAjERX3hsthMvnSdcXQlpj5QwGtTevEyc9ske61wMR4riPfHff5SlXfOH59S0ONhUz6pwiiiV5R/FefXhVYZwpKJNQO5X/okNAw0vSGYYDV6QzBQSub8gmaQD7vjVMYapp88gR/3OQ+TIhPNvvUJ91vPIV5f+7uafyDmkK3/y+A/Ov0NVKide0i0R0oNMfveF/xEefZqLcNlsk06ZNuHEKcJjs+15Z/u9Z/4H9tV8oBFe/MKNEIRTBID4lk9hXvrNM4hMbkr48m9XkBd4lakR0BxqGSBK/ueyb8opuijtP+7+ww8v/oYqj2aee5Jw5S1HeUEywzAMM9xAP9qid+dg0Q0XkQOMnVFHjiPbD5AjE46ZP1O4bLZtazdaLpB57M7fBFo6IBr+9eATj3z1QRHaD2ZfdKpw6YuJUuWJcHV4Qx5sWPlKzJk3XGQY4IFSkUMUkFwi1GYbN2uScOnjKJZrlyB0oHuERxeCfZ6OUzD0S6ZYLgFlmDzFcgkow+QjlktAB4poOLp7/TZyy663cswImouKXl8d/OiV8tpK4Uo93XLnm1u+c9qXfv7Ju+WARyZAPdz86H8JT9cIEKEqhgOb9qTKE+G73xFHCmSq1//0IjkAjvqy//rUt17/2Rf/9M2PfvO6NKpCfeq08V/dz18MvPrwKnVARVVUwxMeTWEKAV6QzBQSub8geeur75NDdr1zrzqTHK2Hm8mRISRuiPTvGknPfZsfMvxBPaiZb1n9nnDZbEWV3Q9f1BkbZqQgAzIVZJMhVVFFyYQTp8y/7twv/PHOO1/60dU/uNH8hEh94iOfE1miPjWrsHrSNGPxHMPB0t/XV94nYuQMR3lBMsPkCAOyIJlhcoT+L0gebNBPB1o64EDXS4t15bObQ8qs1dwh1UOWXulsbheunvzu5p+k0jfQRnMum/+1p7+XagJsr0SCYeHKf47yguTbr7tAuIaQuTMm/uHbn1vzq//c8fj36O+t333zr9+/+avXWE//ltGe//nXRFBPkFbGwR+8Sy6Zr4bAK6L2RI32waPf/fRFp0sviiQiKahlxp8IVUAJ5daPnDFbhOo8/eNb5Sb8pTpYQo1p/kNRsaNl3/jM2JoKkaALw4Eb/lB+FCPV2SgAJs61eMkBw+QjF33tKuEaNOSoCb3STQ6rbHrB+Krco0s0GIGe+J/LLNrkfgKl8otP3btt7UZSbAbcfs/86841v1qGyZY8G01B5/qne26aP3tK7YhyEWSzVZYWzZk24d+vWoze19z1pgeiBGmFx2Zbv2XPx/9z6UNPrYFDBNlsN6Z4Pcy/f+Ic4bLZXt2w7ffPrA2Go+RFkQwlgbpSywzM/f2oKhEB+Tz56gZyA2Q1va7Hwr/zThUz6vuA3+ueOLr63LnHrfzpfxjEUHpQfhTj/91wKcRKtud5sMm1BcljZl57wmW/n/fplxZ87l36m3vNylkXL6ue3Iuy95aMnjL/P+dc8Zf5S16nhMgEXgSKGD05+ap/yl2IIBMyAiKLIBN1J38RBUYhZWS4EYIDETFSI8usHi/2heMtq7Vep4BsZcwZ52U9JQinEZmrx57+LBlAqQzJcbbhnXbWvTgWEakLNRrcItSEGg2Zi9C+khcLkuWoSe2x4yedMk0+0ejPg5sBZ/0Ta3548TfUeazZUp32Zfw739zyqyX3f+e0L9Fy4j3vbFen3ILTr10sXNlQUlU4r5ocXguSf3TrJ9C5Co8V6H1//+0sXv6DDM0ahdxf/uGjUnOge/725y4jtwQh0CLkbm4P3Pi9h+HYfah7HpZBSVwy3ygI5s/u8WYk6BgICHIfbmolB/H5jxp1EuRC/4UCdvedG3ss4s8Q7P0v935BeHKD3FmQjH4O/eXk0+8oHTnb5e2+Rt7iURVjTpu++P40fRi0wpzLl4+ecU1x1TSHy0eByAReBEI3pOr1+wO6fOQ8fs6NKDAKKUL1AiMEB4IOOM1+UeaTr/w7lVk9Xn/5BBzv7I/8Fsdr7vv7DJ1enEZkjl2IUOUsQa+kkVZIDu2FUhmS42zDO3LqJTgWg9bZuvpbwqUfFI5XeBSQROaWiIW2vtydpG/kxReS9763kxzVE0bJt4PQNNWNz71N3kxQhyJSvROlcsyIXueo0soayAV1FfGcy+ara5Ekgebunc5YPEe4rFAn26qpDNBy4p9/8u67TrxRfXUK1Js8KPVI04+yqJNt5aIqlY0p3pti/srSUWd4LUi+YN4s4UoNlIpZUliCaB87s9s6VY0C9te3/OVfbwqPzXbVOaeosgBuhAiPzfa/f/4XOT7cdZAcwKBCjp86Vri6mDquh8ZUdcy2ffXCpbNozjHCpfC1a88Xrn4ApZXh6TIA6bbsG58RHkZhxvk/RX8pPFagg7QcP0BXB62g9vQGoBtmXbh0YJUKNMq0Rd9V1YkZdMDYr+U4EJVZKipLNLFy6e8GRKkgE2SV/vTiBEJaWQ6rUHJoL+G3AscCraMmbzv0dtPu7mUdo2d8QrgUaqZ0d4SHt/wt3NHdDhQw8oUfbr9n1nmiPaSlyJkvxgHqlNtUigFSQ85RTf8iWsgFaAVVqSCJeY7IvveFxgJ1J061fCEKQLj6tllKBdkhp6xafrhn5U8e37r2A+FRaNjVvdTohEuMb9+XIH91su2GZ94QruFKv2TKUC5IXnLJfDnYEAxHH3567cKb7pt8xTfw993f/PNQY/fww6kzu8VvKtA3f+bi04XHpFGIb//6iV0HG8iNXX9L6c7hloX5cPehh55aQ+4N27rn548b2b3KDkA/CVcXhpCp40YKl822ZkP33PK5MybKmNgXOcC8WZOFKzUoP50i9c9wusz6iXhu3SY11Zd/+OjfX1ovR5jAGbOn5tqjn37S/wXJ6MvTd6JEVd1ZBrUxZua16B2FJzXoRI9Z+B3h6TfotqFR0osMAnE0NdNTamRYZqAJrIv6+xwEIJP0ikqCgpnHVDS1lHFyVZZtXHVrLNxCbsggg8qEV4rLYOue7Wu+T+6jy6AuSJavRZFLfOXrXLet3UiOzNm5brNw6S+IM389B1ph7se7R5T3vtstQVIBpaKu6UVywxiM2vej8Nf/4itmpYIQhMtDAy/rbzRRx4ogccwFBpZPbVRtVF03yvKLPyin+qZaHAWEl/AMV/Jsbgrx6oZt0BD760XDAZVw1Z2/IDfweVzClYKPnDFbHQtB32/WKMSPHun+hPe5c4+DYoADv+ihKRDd9ufv/R25gdQroK622+ixR/mESJUI6vSUMTXdM1fUfK45r3vR/Ko3NkqlUjuinMqTLcj8L8+/JTz6gIpwpeXJVzf8x0/+fMfPHpNKBUJtQEZ0BoQcWZA8ckr3h1TCnYf3rl/2yq9PwN+65RfCnYiFxDZtVP9K4dKZcNJNwqWD2/cNT36W0iIhOj+xQR/bSPNQIyumL75f1ShUYBRVFhghYpuuVBBfeHQMZe5s2rJj7X1UZhT+4MZH1eNFsS1HODIHyeWDFYDMsQt5lrBrFEBs0zEUD2JC1SiQHWryD5+/vf1I92wwMP7EzwmXzp63fylcNlvF2HlSscEBL7nB7rd+Jlz9Iy++kAzMr3HL6nEP8Y+7/6A+Dbn2xzej/yZVAaHw0W9e9+W/fUdqhWgw8uyPM1oG9ejXfiGfvCC5YQwGfb864jL62PE3P/pf2BeJFblfdSgF8WmUCL+qPrvq3htkQgDV8sU/fVN9xW1HQxs5DEc6Y/Gcrzxxt3z6g0PGgd/w69vUoZQPsj+fucYwWpDcoD6/nD3V8KgCkkXe9y/+4g9FqBVQDPd96Uo5FgLRoOoMA+ib12zoNuX//Iw2tItfmfzZ196XaolQB2CkjFh8ynRygHsfelq4ej4YkkMmMgdCjppAH/z40VVvfNCtx2/9REafsBpAcEKgEYUH/dzEAZtz0E9ycEHy/g0P7X7r5+QOdxyEe/972gQmwuXu/oBt3clfVJ/1oMvE7XvbIdE8IeFbf7lUVSrqI4Y+U1Z7kvr4A530ukfPx77ogQUVGCFq561NXunqniEa1DKjy1//+FUHPniEvCj89jXff+uxj6lCp6quL3MJJepRI1tkjl3Is4RdowAoBnkBiifnkRjEBA5q/d+uVpM37Hj23Sc+fWTbU+QFhlEx5C9lkKrYjln0HSn1IC6RD7n7Se4vSCYOfthj7TFu/bN63CN57uf/EC4d9N9f+OOd921+6D9f+OH8685Vu+2taz/IcBcQIu+v6n5wb/4+juENs+W1VdgX9mi5X8RU31S75g/PCZeuVGRC/EFmqRoFgkadU2w4Usigc265jBLikHHg6uAN0vZtEXVOMYwWJKODbG4PkBsK4DMXn/7Bo999+se3/ujWT2S+XMWgUdDxX3XnLww6w8AdP39M7nfOtAmQR3LWLSTOf/zkz+SWqNNKFpwg5pTI7hxZ4UDkgIqcnqIOqxyo7x5ugdCR64M+3K31H9/+9RNyPOO4SVmrhLE1FV+95rzPXbZQ+E3zYHpFfSA1qoCmo4P+L0iORTuFC6d69hLDsAc6frp3xx+EiAjV786FS5su97plV7d19bdi4Rb0r3vXL4OOEaH9oGZy90gYck6VJ8LVQZFxs68nR0l19wvO0X9bPumA1oFWEx790U+fJ9YgoaqKdr7+Q8v5HyiGqufkiUWxpZigg7VMvuXFO5EchwO9Yj4h29d8T54KKDYUCX8VY8SAP7LdvjYnHvcQQ7AgGaz7S48eqPVQdi92k7z68Cq1408Fuu2s1uws//oyOewB5n58kRzzAJA7f7nzN6pSSQXiIKYqj1BgdTAmDSv/p8dr3DI8UgDN9+slPcYvhy359NBHzlQloDam19V+7Mw5P/3aNW/97pt/+Pbn0j8E8Xncdy65WGoUALd5EY0BiJg/rHhNeGw2yCPhstmW/f1l4VLYpMyiPflY8YUL+QCIRkp27BfjJXIEZfbU7vWHb23eLVw9n/i88q7QB6RXQGVpUfoXqCB/w7tPVv/yjn+/arF6En71D4ujSIP6QCrDB0ZDQI4sSD704WPCpffKk0+/Y96nXzrhst9Pmf+faXpoj/IwItVtNO77X/v9mbjjlwMe/UTVGR2Nm1PlifC2I91LnWUq9fmLOsPUwIEPHlEHVFRtlBVqQmSYZtCiYUf3V99kIf0V3RO50hwseOsvl65//CroFfMucAkadnU3Qccs/M6kU78qPNp40p8H5LoQ+fKFZPTc6lMMde5Ftvzj7j8Yvi1sALKgD932Y4oQcff8yjF49+nXf/O5B1QpYwZbEce8yvrnn7w7/UQc7BdHZE6II33iv/+onjczyHnpNf/dt6GpXGN4LUhGB/m/f3lejiWooL+cP3vKn+65CWJFBJmoHVEuRyYkhiU8lvz40VWGBzFgzYbtaoct+fNz3U8faLrJR86YLWXBe9v241cVIqQz6kZ3a3w1hzNPOpYc9MSH3FKvgAUn9FhPlC1/f2n9uo27hCefyZEFyejJDH22y1uBO+/RM66Z/ZHfzr1mpeWbOdQ5E/15aiDf22H4E5t7og5OpNEZoP1wdw4ylZocykm4rAi2dhuYt7iPTwnVhJ0Nm4TLikObu29eZSHV5OkPNj2QL1J1QQPJp2bB1j3pT0K25MWCZEJdvdLPNSkrf/L4Dy/+xvon1kAZSG2B7hwCBf06ZEEfum3Do58JJ04xrHlGhB+cfwfyx17UWbdw036xNdUk1l8tuf+Rry6FpFATosAHN++l97WkeiP+qw+v+s5pX1rzh+cQU9UrOHDk9otP3YucC0OjgP4vSLYnk0nhTM3kK74hXD25/boLhv7rg1AVX7v2/HmzJps1BwEBcd23fy08+itZhasLeuYikxviWzJ3xsSHvvlvUm1ANJz/5R+lelq05lf/KTPHqVv2jc/I170svOk+SiVLRXt/63ffpJEJlG3+58XQMfTNT78mVlIY1iJ98Oh3qTCWJTEfspnm9sAfVrwmpQ+x5JL5/++GS8n93LpN9DIYM2r+qWxjiEllipan4pVfay/NNDNx7q0D8vXBGef9pKouZc1MxEKHt/xNfUqiKolUZUvFyVf9Ux3YSA9607f+Iq6vmnDH2vvktBIzY2ZeO/l08TIGmUPmZVbPBiQCPe1S85SBabDMJBXmsqU/2FRKzvK0qCUncEHfX3GznOYyIKQyRXNR7zh2iXD15KKvXTWoi30YJkNSmeJ9m7ufCKenX6MpR+ULyeiS/+Mnf0Zfji7/f//yPLp5OXeEmD97SpqnP9ABV935C/V5DeKbXwhrYN3GXes3dz/z/su/3kylUcBBZS0PpIacgIJdy1RyeGby2GoIL/n0RE17tfLEh4ZhJPK5TybPrQxA2eC8nXz93QaNwgzUF5LRiW548rMtB16Pda1iVXHob+awfEsYk/tAuODKCo9Oy/7XBlajDAisUZiCIZ8e+hhAl4+O9rpv/xo97pd/+KiclwpS9dzooW/98XIkfOipNepznFSvw1cJhLsfmpqfAamokuKU47rfeiKnpAA5cbV2RPknzu1+YKGmVWfIfubi7g8G4U99ea7ly98IlJNWP6nnB8rmc5ctzHzesQFV0uF8CtfRJte+kIx+6/2nb3zt92fS0tz2IxvUiajA8i1huUnmozWWuP1DOm2o11m6bl+PFxr1AfUls1CivQ4F9YF8WZDMML0yjBYkyx56za8s3r7w5KsbLCe0qqBPveNnj8mpGHf8vHuuIrTCj24dsG7jqTXdazgvXdg9Hq5OSVHXy1y1+GThUtJCRmQ4QRUyKP3cYYDzc9Wdv1CVyn1furJvSkWd7Wt4qf9RJGe/kAy9sn3N99994tNrHjpNfXWKy1sh1wGpgy6GxUESb8noXmfjvtK1jMjwJzb3RN1pmkdUQJ1sK1OpydOPDKkqJ9zZx0mmasLi6nRfzDCsYCKHmrx0VHaP1cyoU2WjIfFKjIElXxYkM0yvDKMFybKLhaSwfL+7HLRIBfpU9NbCQ89xlO8LXjBv1kC9UxU5y2EGVWqoD1keemqNjCMnsjS3B6SK+uylZ5AjE9QFQanYX99y64+Xy51Cqdy5pPtdZBmCUyRn9YJ3tuTiF9v7TD8XJENhLOiatWr54Z7db/28ZX/3qjFJuLP7biOVYhg3+3ooG5qNOyAvou1o6H6Zd9nIE8wTewmEq28QkanUdb/Vky8ULhM4J+pk2/odK4UrS9SE3uJRqcQcqBjbXXFkIdVZwOaDVSVdfybY5hRDsyCZYYaAvBlNeX9H9+sOP3Px6cu+8Rk5hAAHvOqLZTsCPQbYU6F+XxDd9q/uFO+E6D/qNwgJ83Mic5zDTd13ZtPrultS+VkA9e+7v+n+WKsqHdIADfTrJ1YLjy6PMv8uDwQK1OETD/y7Krx++Egfe50BJxcWJDfufkG49L7Q8iM4lk9A2g51vxS4Ysxp5oToVkdNu1x40OnWvydc/UDt+B0u34zzf2pWKghBuHzjCNi3QbwLUVU5/vIJM6y+UlRWe5L6Kthw5+E+z+FAQnX8BtlaDimhGOrgjRSFEIhyHAuHk+YbQw63X7iOKvmyIJlhemUYLUj+jvJaM3Du3OP+dM9N9BgIDnihM2gTomXYfe6vb+nxTtW62l7n0maI+g1CwvwWNXMcGfLVa86Th/Ph7kNy4q3KQ0+tkXOHIR0yfILz40dXqR8Gkl8AMINN8kEb/lb/8g6oQ1WjPLduk2XBjgq5sCA53HFQ3r6jL5y26LtT5v+n7A4hPk647PdyCSuIBIVO3b7m+2ofPH3x/ehuqRtGcmQy5/LlUiugu9395v+Suz+g41ffMFtcNQ2dtyyw3K86lIL48nmHocxVdWfNueIv8ukPCo9DmHXhUnUopWn388LVJ+q3a59TIZAtMp921r1SrGDXJ1/1T3UsCsVTFwmr41je4lE4NPXxGa4OvMhBvq7t6JJHC5IZJj3D6AvJ6BHVTxanwfwC+zRA/agLhf79E+cIV/9Qv0FIqJNRiOff/FC4upAh6ttQ1LfjG9i0s1voZP6Q6PP3/k4VfPd9sS8N4qHG1lTLlYcz6svaISxGz7hm7tUr6DEQxIeqUSBo1FekqJ+MAehuZ3/kt0iF5MhE7ezR3Q7Ua8QMb5hF5y0LbN4vYhpezGooMwTN+Dk30sGi8DgEdRgGx6uuwVZBTEpl+SfHaZBcfdKEzEdOvYTOEv6wa8NUX0PxNq66VX3RHA4NByiT4+rAq+aA4+1oNNZQhmGGnn7JlCFekPztXz/x8NNr1S7WDG7xzS+wTwMEzT9Xdz+3riwtyvw5SBoMb35Dmc3vgntSef0/QBw5dUZ94qNOyDWwfFX3y5TUJOnBIauPfiaOrrac65OGD3cfUr/1WDD0f0HygQ8eUYco0mD4Rh0SqhInFeinB3BdCeTOlpf/n6pUUoE4iGmQRxmWGUAfvP/MjcLTD5CJKjXSgIKZX3my4Z/XZ5g8Fm7B8fb5EVUuwAuSmYIhb0ZTCCiVJXf/399fWq9O9UAHDy8Eyifv+mUfbvGRpyoXzpg9tdeFM5mgltA8DYWwjKM+8TnU2Con1ZpRhQ6SpH9xvorh0U8mr+IFKMz6LXu++5t/XvzVn+TO4x4idxYkv/vEpw3v1TCALn/v+mXmt81uX/N9dSmQGQigAensVVCM91fcrI5SmMFWxLF8PS7KvGPtferTHzM4G5o+GIgRIGSCrNKfXhQGRbIcuckkOc5/0+4X1//t6v68Drj/8IJkpmDo/4Lkfr2FlmFynB3ZvIV2AKmefEHt9I/7yyfKF+Gj+wx3Huls2rr7zf9N02d7S0bXnfLvpTXHe4tH0kMTJIRQqN/+jHl4AKjvV011XAu6Xl2KfORbaA2MmXltzZSLPMWjZIHDnYcjnYdT7deAPs/jZJRZPifCvsKdB/e8/QvLMQnszvAu11RYvnO2TJuc+wVv8Wh57HR62w69lerRkgqSjzv+en/FZPUkU/J9G36XiaLK5JQOBnK/klRvoWWYHCfzt9Dm38vyGSZzspIpA/WyfIYZJDKXKfyyfCbHGaKX5TNMjpAjX0hmmAGBFyQzBUP/FyTzaApTCOTUpwcZpp8M208PZn6HDZ747z+++vCqzJNQfOHpyT3vLHP7PcJjs33/7K+l+kDx9UtvnbF4jvDobHx+/e9uNl6sq39w45zLerzeomH34R+c3+NB56RTpp37pY/VTKotrxV3WYGWjoZdh7eu+SDVp5XzkaP86UGGYRiGyWvOv/UKVaOAC76axWsaRk4ZI1wKtceOF64UQO584Y93Tj19htQooKiiZMKJU8655bKvr7yvcswIETrsyacFyQwzqPBQClMw8MSUzDlmfvdXq4jJp04XrgyorhtllhTVE8RUdEuu/sGNhiEZA8jzcw/1eE3RcIZHU5hCINe+kMww/YEXJA8ZUBijTSMf5bVVJ1ycxfuI5151pnDpnPGZ8wzDMwZmndf9aZdUQKl89JvXCU8+wwuSGSYdR2tBMsMMBsNtQTL6+8v+61PktpwCAuQUB/Pkj0yAFJh/3bnkPrh5r5Qs29Zu/NWS+8mtYp6bAgyRZZzWQ03ymY4snnpQ0WBk3V9ffvk3z9BUGGw684aLZBKU538u+ya5C48hmpsylF9IZpjBpp9fSGaY3IG/kJwhk+Z2f7f1d1/4H+gGco85rse3FyyB8iBHzaRachBytkr9zu63aFqyde0H/7j7D3K67qsPr1p6zX+TG7h96YZkhg/80IcpBHhBMlNI8ILkoUF94nNw817IBfySt6ii5PxbryB3KloONLYe0h43l9dWTTpFfKQTeVbXaRNTAi0dkWCYAlU6Grq/hH/M6TMNT3ZQhjuOXUJ/fRgcykGG0ReSGSYNufCFZIYZKPgLyUPDohsuEi6bbee6zfh95XfdX9c3T601ABUix0tmX3QqOeQ8lYZd1h+Qevfp16FgyO32e+Zfd+497yz7yhN3X/2DG7OaEJMvDKMvJDMMwzBMKqrrRt23+aFUf9cvtXikqz7xefk3z+BX1RATTpzS66rgI9sPkGPcrEnkqJsjvm/fuCfldy6f+/k/hEsHYmX0sePnXDb/2h/f/K3Xf/b5h26XYzMM6JdM4QXJTCHBC5KZgoEXJPcKpIDhiQ+5D2zq/hKnOtxiyYZnxGfqZVZyUsumF4zznSWvPrzqXw8+IefBqBRVlEw9fcYX/ngnxIoIGvbwaApTCPCCZKaQ4AXJQ8Bpn+x+GEFPfIg3/vyScNls0xYeL1wp2PnmFlIbbr/nhItPg/SBzoAXge8+ne5b3Ct/8vgPL/7G+ifW0OwWMxArhaFU+r8gmWUKUwgsX7VOuBgm/zn04V+Fixk01He4yUERoD73qa4b1evzl4auhzvHnX2CnKHSeqSZHGloPtC4/OvL7j3zP75/9tf+9eAT29ZulPsloFQK4OmPKvv6Rr9kCi9IZgoJXpDMFAzDcEFyw+7Dco2M+c/wzhV0/+pb6r/wxzvViSw0IkL0+tyneX8DOWqPHS8nu9CclYMfinVD6YFeWfmTx3+15P7vnPalR766VB1f6XXvwwEeTWEKAV6QzBQSvCB5sFGf+KRn4knHCFcKtq3dSI7Rx46X78inwM7mdvKqSDF050s/EkEK7z79+kv6ZN6CgRckM4wGL0hmCglekDzYHLtotnD1RlFFSap1wqRF1K8uy3fkp/oUM5CDJeW1VZavw6fXrhQMvCCZYRiGYbIAskM+1oFoMDweor+Nz6+nCGDB9ecLVwrk62iJVLNiif0bdwuXzTb/unOvX3qrnIACB7xzP76IvCDcERSuYUy/ZAovSGYKCV6QzBQMw3BBcvr3puDv6yvvo5infqL7S4E73vhQuHpCr1Eh5GLjVLR0LWYm0r8j/4m7/6AuRZ6xeI6cGQMHvHJIBtGe/TFPpubRFKYg4AXJTCHBC5IHFfV7Pa//6UXh6snON7fIQRHohvQfK969fptw6ch3vlnSfKBx3V9fFp60vL/qTfk2l/yFFyQzjAYvSGYKCV6QPHioT3wCLR2QI+Q2ow60qO+rNbP11feFS0dd3mzJP+7+w5o/PGf5ejfJxufXL//6MuHJZ3hBMsMMGLwgmSkY+AvJqVCf+KgvnDWjDrSMPnZ8mhfnQ+vIV56klz4SKJXffO6B9U+sUee1QLjAC4Hyi0/da1hBPZyxJ5NJ4UzN5Cu+IVw9gUzh6SlMLjBhVJXlc58dj39PuBRe+fUJwtUTyBSensLkAr7ScZbPfRZ8zvj+9TuOXSJcPYFM4fflM7lA1fiapr31wqNw3+aHhKs3+KEPUwjwgmSmkOAFyUzBwAuSGYZhGIYpWPolU/iJD1NI8BMfpmDgJz5MwcCjKUwhwAuSmUKCFyQzBUP/FyT3awotUBf7yMGVggn85d9fbtVfAnjT5YvKi/0cOKiBV583V36aZ/mqdaQ8Mg+0JKsptEBd7CMHVwomcN+G38bCbXCMm/1Zl7eMAwc1sHb6x+WneQ59+FdSHpkHWpL5FFqgLvaRgysFE/jir54OtnXCcebnLi4qL+bAQQ089RNnjhg/kgJf//OLNCU280BLMp9C21+ZwjC5TLYyhWFymaxkCsPkMrzSh2EYhmGYvIdlCsMwDMMwOQrLFIZhGIZhchSWKQzDMAzD5CgZTaFFHCIWi0Wj0XA4HAqFgsHg1KlTRQyGOXps27bN7/f7fD6v1+t2u10ul70LEaMnwprZnpmcJCt75im0TJ4ywCt9qE0HsllHmw6OOeYYEYNhjh5bt25Fsw76LFPYnpncge2ZKSSytWczfX/og1ohXAxzVBkQU2R7ZnIEtmemkOi/KfZFpnAFYHKQPpsl2zOTg7A9M4VEf8ySp9AyDMMwDJOjsExhGIZhGCZHYZnCMAzDMEyOwjKFYRiGYZgchWUKwzAMwzA5CssUhmEYhmFyFJYpDMMwDMPkKCxTGIZhGIbJUXJIprzyyiviDbpd7NixQ2xTuP/++xFTePrE8uXLKf9+5mMgTcHkoSGOCMoAWU5ChOYSF154oXDZbFOnTkUh1RAmp4DtkSENrNn3n0GqjwxDUNMEzB2KtD3UjkzsUFYiy76JGSRyRabg8i9cuFB4upgyZQpMR3h00AvecccdwpNLDHjBUA2uueYa4dFPhXDlBiS8hIdhGCZXufHGG8nx2GOPkUPy0EPi63dXXnklOZgcJCdkCrrkVH08umqpWyFlnn32WXLnFINRsAMHDpDjvvvuSyaT27ZtI2+OYNaUKCHKuWLFCuFnmMy4+uqrYTlgwYIFIohhBg4pQZYtW0YOAj0LtdsXXHDB5MmT2Q5zlpyQKW+88QY5qEsmYDoUSFvV4Qr0kTTsJofg5DAdAikEmygEyEBwyy23iNCeIH8Rw/RohgKRkIYQCJmPZcHImwb5iEQtG7y0FZlLHYDMsUkdVZJjmMBQVJktcpAR5KEhAjkAlV89IsPAlbqJUMPJjUoON2Vl+dDHkIl6ZuQm7FdeR2AoBjPE4PyLK2G345qK0C7UrUCNIDepcRBO5kcxKRBYJoRJwKtWYTUrg6kDadhq5rJiMgwBCUK9yfbt29UmSPY7S5Yswa/BDgm1BTNbIAHzEzFSNF9qhFSZMGnIrSm08+fPFy6b7cEHHyTHyy+/TI6+ATtTn5gsXbpUfZhCwHrU4RAoA0N3C5BQHUKAt/8Gh52qZYM3fSNLdQaVTfj1oqotPoF8UDxyq4OZSCtcevmRUD0inBZZP+FQNxFq8kzAsRgywcGaTxr2K3UeUIvBDDG4ZGrtgKXhosuWHU2woe4ggtn8ZJybb76ZHICyEh7da65iBmAV6u7gVfsA7FfWWctiMIyEhAhQn/vIJz5XX301OQzA3tQWDBYIhEeHJDXMT/h141fb8AxbbCY9OSFTTj31VHLAJmTjBQlMwyqkV1asWHHffffRptWrVyMcEcibHmmglAq/5JVIq9L3JiKgBTTr4kcffRQRpM3REGKfC0bIASTykrzAIctyUgSqSPJYKAnKAzfKYxY3Mlu1MOg2ECLLDweFyH098sgj5Ljnnnvwi1sQPQ+xI4BzsmDBAoSQlyJIQamC+knHQrsAdEODWmpWISgJIsi9yGIwQ4m8ZGTngDS0tK677roLv/KCktnj2pkvKEUwGIZMSNmiiqm3tpZQhZL2KfsViF0yY0P1YRhLZBcjn/vA9kjmwiwpxIxUyYYGSkJVA/ZMRkgRUIlkjci8xWbSkBMyBV0pNXkApgP5SfR/uAK2KJszeuKIX4NdUtMsC4AI1KHKNpGALZJWQGkpwoBw++23kyNNbSEgEehYZG1BeSgVHYKKzFbltttuwy/KT/0EoI7E/CwW2guViiaaoEYZ7qEzgYQOkH2VnLZiUCE4BNJSqe5pmKGBrou0c0AXUeoJmn5EFxS3E4Y7S4msSgbI/ICc0pge1DJZZ6XFEs8//zx+ESjt3FBbGUZFNtpoQsmY5bDKtddeSw4DUmqgvZUNlNryS6Ej2zpEIEOlqpRVi82kIVce+qC5oSuqgnYQYoWsqm/Ip4/q46RFixYJl2KLtC+CjM8wa/X8888Xri7MBc4WS7mT6njlwy95ZwDksah3tIY2XUKVTWKOpu5aPvjvW42ic2g4QPKuXLmSvIR6OYj+XHGmz9B1gVXTdQdSnsoJ3VO7nrLT9bVkwoQJwqUAYzOYH5DZWrJ48WLh6kJWSdq7WiXNUpthVAzPfUjpglSWs2bNGnKo7a1qk7JzQTWhSgGoU6AWLPMWm0lPDs1NQSumD4xpqDdkZn0wzDE39wb6/+wTGkX2Q6t1yJ0tvRaVySNgV1KawyHvEQ2MGzdOuBgmZ5BjhMuWLYOMoPat1zHsAYGbwX6SEzKFbtHUzvX222+XYgUNYv9vr/ft2ydcKUCbSwpJkmtrgCdOnEiOwR5skHUY5x/noW/3qTRUM9hFZQacC7omJKnABnDzRxqFagq3vEzeQaIEZvzAAw9QSKonPirpx/wA7uKomkjoAfeQtdgFT07IFBovgfUYJhYZHn6bB5PNIQaTkqNte/bsIQdQlw7JPrg/64ksR7kHHLkXOdgIZLEHcNBbnkO5R7PIS/VcSUKi0/BowDxWz+QOdF0Ml0wibUAOlqh1aogxPz3kIXSmV6QooQfZaMTSNJtynoDa+slHRUB2LvLxkIEha7ELnpyQKar10BM+ggItn2oTssWUszLlA0gCCalDheIhSYvmzDDZQs5popYO0WjvubbAXQ5ayhkDy5cvp2MZ2KHLMWPGkENOS+zDFFp5IaT0lGu4MrmDYQaPhfrbfQzA+OV1US8ZNpHiNNQ1VJNUU2iHAJoigBsbWUnN6+cZxoBBGaSfyi0jq+2tKuLRuZBcVjsXqk2ICe+QtdgFT07IFBhEqtUBQN4zyYaS2llYhrQkqW9oXFpF9rXQK4hgbs7kUhTKVo4TWC6WscRcMPIOOHKOiHaoXTMcUWDDys9+Iqsf6iTtiMKBvIGWgyXYarm4Tp3TTplQDceF5tuI3ATXxfKS0UIGbKWqQVtlNQG9PlEdcFA3qQBy5rtaHoZJhaoPen1Bvpx9RTZmvluTDS/MDxGoc4FbCpShabELnlyZQmu50ocek8uhFIOaoWcTiEBegMtvzgSp1ECYqXnqHzJRmznar/BkgGXBBgPsyFBU7Hcw5tCsWLGClAqBnZJXvnVAri4GqWQZqqJh7i0uRObijxl6cMkMNwy4ZLLNhaVJ24NDmuJRWQysFgbGmWszyZjcRA4ZwmZSDdJLYPlqC4aqYagdyMHQU6B/UU1xyFrswsZuOMuWIA4Ri8Wi0WhIJxAITJs2TcRgmKPHli1bioqKfDput9vlctG9CxAxeiKsme25sKDLjW4g36Uw2zNTSGRrz2ZyZTSFYRgmQ+RLfeTcFJoNANQ3JDEMUwCwTGEYJs+QE7Tl3BT51H8Bz3ximMKCZQrDMHmGYdIAYZgWwDBMYcAyhWGY/IMmJ6rw6gmGKUhYpjAMwzAMk6OwTGEYhmEYJkdhmcIwDMMwTI7CMoVhGIZhmByFZUrW3H///bQGklA/7DyAyC/gMIwB1QIN5rej64tUxOB9t6FguOWWW/gs9ZPly5cLg9MZpCYRyPflAMtvdOQCsnoOnl3JjwelQr5PqM8Yvk90dGGZkh2oJ4Yvrm3fvh3XcgAtknoaXlrJZALMT7W9xx57TLiYDECHSp+CY/oMzqHhYzfUJA5494auV/3y38SJE4WLKXRYpmQBKp5aT1ToI/gDwgBmxQwH1M/Eqx+aZ9KD23F0qMLD9AlolFTnENqFvjk/UOzatYsc2GMymczZTyKgYLRCvtdvBjEZwjIlC15++WVyrF69mgwRUAjd1KYaKENlRqB8jmN4bCTDaRyFqj1+1U1AjytQ678cCIWbHIBGRNWxwVwYu2MGFvqkmTRLABmtfudMgqsv7EBHHZZXjVa1TIPBpDJaiRoBlkxmqe6IzFuiDgL12YapZhHqVrkvlEo9dngpAhLKcRScMWwiN5M5OLFSo5B0IKQFPvLII+Qg1AsBRKiO3ITLjetObiAbOrhTXa9UNiDzVPdLm9KYYq8lkaj7VauDrAiUrTRg5KzWEbWohNigW76aSmxWUF8aJN9zeN9994mgLg0nqxWg2mRA7oVQz0NuIQ4rLYlEIh6Px2KxUCjU3t5eX1+/d+/ezZs3i83DBvkRcOHXkd9bhgNeqqL0jWVC1mSKYPjGJkHxZUwJhZtfuAmkUSKOCOqJubtS1VUhAVOEQcIsYZwwURgqzBVGKzabyHd7liZkMEiyEwTKS0+dh/mT4ABx1FSWSINJY7SELImEyiD3YlkGqhGgDzZsriwAxUizlVDrqQolzAXyxZ7lVSMzU0Gg2msCy0ssDcDSPAjKXHgUEJjeBsx50ibLfWVeEkIEKUhTl5WF4mdSv8wHIu1TFiwVMn/1hFueGSA265jrLJCZyGx7LUCvZGvPZng0JQsWLVpEDghPeVt29dVX06mk793feOON+MVNrVSmcrrAqaeeil+a2iLrEtk04kPY0mfByUDJ6FesWAE3fcFE9gqUBPkYxC/lKQ0UDgqRBme4uWEKAGr96VZvzZo1+DU/s7/rrrvwazA5mAelUkEgIsiWWhoMGa1swqiBk0aOfOhOV5ooIhgaSpq+IMtAORjmNACKkIkN092h7BuozCiG+aCoM5A5PPTQQ/jdtm0blQHQUZObyRx6Ao6Lbn66gfOpPpRZ3vW4XJoQtXIwAPMdPEUgKwXUfiLEfL0ytwGKQO8pztAUAUUwlATIkQkqiaxQslNIBcU31y+ZIdkqogEK6RuGEkrjl6M+ss7K80AtCWq6+ewdfaiI6cn3u88BhK6lAbItQpqXFKFUIWULTlsBec1QfFn3pIWpe6EQqvOySGSRgHIA5AXklRZZYOTL3edAIdtNOMiNX4TTdYedSAOQJiFRDZgsShqYah7mEInMHFD+VAbpJSiEzFi2yzICHBRC1SRbGzYkJyiJIYKsd4AiyBDEpDhypzlCvtgznT1LIzFAZ56MgZAXiExXWgh5zRGA4XrJCKlswJwnkIHyohvyyaQk5JUHThFkMRCNItAuMqlfBi+QmchsUyHzl8UzhwBDqWSNo60EhVAxZCa9FqBXsrVnMzyakh0rVqyQdixZuHChfAaPGwuyALppw70CGbH8pitVJECPA0F69Uq3yAB7EQm6nrDKOWWE4Z5G7khivnFh8p0JEybg9/nnn5eWtmDBAmmNEvkcnW5qLZGDhRLVYCg5oL2o0Lxd2JtqgbIdBHL2DOJQJtI49+zZQw4iQxuWs4ZxE0wZAiqYwcgXL14sXF3wGrohRlqmujgAF5ourmHS9/z584WrC0MrJ8ncBqiOEJmbYqqSyOZa1hccC7pSGk1PQ6r6Zc4QmPeeObLLUDORbjpvciRMDxOQd+XKleTNHVimZI18ygPkZUb1kONs1DKSHchxQmnE5laS9IehajFMr6D9pSeJMDZqfQztDgGNIrUFHGad3SuwT+HSb7/knRnDZN5wHa0lxOPGjROuYcaYMWOEKwWGu4KchWVKpqA26uK7x5TpFStWSLEiReiVV15JjuXLl9O9ws1dw5WErnB6DL+DBx54QLhSgA6GEkr4k7CMvCulh+vmwQPcq5FGocHbPjRMcq3Bav0hEbn7hm62PejnslIqkgpN52KGAGrBIJHNSgXKWLaT0uRSjYv0k77ZgIiqkLMrnLNFjh4dOHCAHGao0ciXe2OWKZki+4OlS5eqi8TQDRgG0hGTKvBdd91Fm8zDfYAkDiCvtBjDiL1hsI5hDKhj6dRCqVpk37595JD3lIbB7V6R8eXNmaG/IW0EMaS2emqlkPaf/vlm5tAYEpDj232A3w/WT9QH2eqlp9E7tJNywia1nOrTBMQn9WwW1hnSNxvovykuWLCAHOqLAHDIvc6fTYVlhv0xbFnT1Uykm84b9TKGnou8OfjiLpYpWUCreID6NHThwoUUqF5dqsBUD4F84oO6QankrYas3qluc2HE6u0ygEiiTAaq0WfyFGqP1O5Wtt0S2WbRsgLYm+E1yr0ib87oCSasjtYISKSSllatvkYCSPuXHZvh3RLZIu8E5Ho3WbPUWwhmUMFlpaYJwEHnH8h2j5aYAWo5ES77ctlayrHnbOmbDQyIKdLouFxShN3h0FAMdaA9K+hAZIb4zbaSqsguQz0zlCF2RB2NPHxznb322mvJkTuwTMmC22+/nezJDMxCfQSj9hbqEx8YkDRxqhuynsvkZEawe2wl06HZuICSkF5BSaQMZ4YzUiXAlsxiV7ZZZHLS3oAcaEmPbNnR0iEHqcsBjSpLq8bdmG6h2kRddUeAJsSQVQNqNJHKXOAMkfUFO0KGVCq4ZWl7RcovyoHcTFakmY983333yQZKtpxkQoCkDKyizwYA+mYD/TdFuV+aVihvIG+77TZyZIshQ/ziKCikb8iBK/XMAPk4DKfI0BPRUIp61XIHlinZgctsnoGIS2uorrB4KWgM4hQWKdd6EbAk+egHIIK0UcoWdkO1WoI98jN4hpDNirxDNTzOgBVJiyJjI6+Uv72i2icMW3rlix9gtNTqEYhgeHaJZtFg9qhHsnXuA6hiaqkACpCm1zQjW2qib+M6DK6CuUlEoGGqh7nlRJzMNaUlfbOBATFF7FfWKUDVqs+SCwnVFh7Ne+Z10xI6M+pNNc6M4VyZeyKUITcn6NgNRbcEcYhYLBaNRkM6gUBg2rRpIgZj4sILLyR9ivNGIcwgsWXLlqKiIp+O2+12uVx0fwBEjJ6QMQO258GD7B8NJevpbGF7Zl555RUaAoGSyMHhjazI1p7N8GjKoAAjI42i3q4xTEEin+7Lx9s7duwg++/zBEmGGT5Q9QE0NwXIccp81ygDAsuUAYbmt8pngX1+Wskw+YKcBQlpQq2tHA/v8wRJhhk+yLtZmpsClna9yZ7ChzksUwYY9VVCq1ev7vPTSobJF8xTBEA/n9YzzPDhwQcfvM/0ysR+Tt4qJFimDDALlE9s83gdM3wQRt9FVrNZGWaYc/vtt4ua00U/5xcXEixTGIZhGIbJUVimMAzDMAyTo7BMYRiGYRgmR2GZwjAMwzBMjlL4MuX+++/n90umZ/ny5XK9Phx2u11+eoMpeGgJvYrYMKDIV6owwxa0w/1pWG655RZhoP0zUbWJMzR3U3XIDbLtO/r8TZ/0oO7085DznQKXKbjAy5Yt41WRaUDVuuaaa+SiJPrOi/xMDFPY0NUXni7QJkrZOiAgQ3rbGzNsgRqeMmVKnxsWGCS9SgSo74DvA/StYCqJ2txBkWzfvl1+cSKrvgNpYeSD9M3tbdu29fOQ850Clym4wIZvizAGUMHUj1PQx8R5KfVwQG36Dcj3E/YfHkdhwJ49e/A7ZswY8mYLaYvVq1cnk8l+fn6Blv5SE6c2d/T6H/mqkqz6DvoGp/yY5QBC4mmYv825kGUKXWAeSkkPbnPV2rhy5UpVtTAFDDX94NFHH9Ve1KAjrz5EDN0jAsNYPY1CS7MxPDZSzQleOY5i2AS3Hl0DOYhQZWwfe5dxSOvI8oD+PD5ghp7nn38ev31ujSn5gN8+pWrusu07qCqp7/YcKN544w38DoYAyiMKVqagFSP7ow9Vw+wonFpYotdHibLFJERoF2pWhkYTCalFVuMYBtKpcZcJ1X31WjAgouqYm2yxQSdVblQAOOgd51Q8GvZM0x8gmtigI0KZfObUU08VLuWzyWh50UzTaPOyZcsokCDlceONN+IXVmR4bAQTUuWIGbIuRBN+mw05mK0U9VfGITGt9ih33HGHKm6YnIUuN9kMHLI9ofZHQoFmKJpMLu0E+ejpBBQoUVswoLa98MpMqLkjNwKxCQ7k3GvfQbqZgGXCGuFYuHChDDcUQGaSCvVw1OpDo1BqDcVWEc+qbVe3qoUEhjPWa5FyCHEPlZZEIhGPx2OxWCgUam9vr6+v37t37+bNm8XmnMTwNQSEqM2iBK0wxTdj+T0F2mSZFeLTVgArR87UxAN6EbJ6zwoQIveux+qB3GTG8PVtQt27CFJQt0oMr2fGQVHOamdA0FgrsDwnSEhbjxYwRRgkzBLGCROFocJcYbRis4l8tOfBQDUkSwsB8uP70gYMIWQt0lzlVmntshaQF1AIEpLXkKG0MXPtoBBZ+2SEAqPA7Fk1M0CGIa1CxbIlMTRT8CIwfXLzi+cBWRcVhjJR3QAGSTZpaOVoq/AoSAMWfh2qR2kKYAmyEpG6kJnTkZJbWr6KWgvM+citlkUamqY7W3s20912pCFPm3WyNuHpuoRqc6xfqZTWg/hAeLouM9Uxc1YUQlddGpNqQPCq8Sk32jUZohqZQtIUDFtVC9MK2lVUQ90DFF94ekLFkFlJU5bJKYSOWnYnMj6FqMd1VCiwZn0ooTpigC63hAKlSZBxSnsj6wKqQapQfEBeWTvUvVAmZEiySNL+ZQ5yFxRfrTKFROHZMzVK8orLdoa8gC56qpbE0KaZmx0KofwpMpDWQiEUn3ZNpqW6ySxlnlQecgPyqhZLIXIXalpZAMpZhqQyV8pK3UohlFzdRBVBZgsohNyGQwC0lQqpxgR0xuQpHVSytWcz3eVOQ54262jL5AU2WzYg60l1qei6yuZYYpkVBZIdU7aGhGphgMzB0oLTF0zWDYm6OzLWNMlVsF+1nFQ96CgIqsm0R8SUbgkC1RyOCoXXrA8lZGxmxOYuq5BXmbZK66JqoqLaD5ARyEs1xRKqBbQ7IC3NkANAYeA96oY3SBSePavNCNAvprHr0dqRFBeUksNQyWtoggBFIMMja5GRDZB1md1UC6TpoiRkjYR5j7QXCjektSwABQqPAnJAeKoDp62yrpmLgYRqtnADHJfwK8hqJfxDSLb2bKZg56bs6DlBmmZ033bbbeTNhBUrVuDSIhPDkzzKih5bStTH8zSd6p577iEvMXXqVPkxNnqgSIWhyDQ7RJJ+nQU9Q1VBoHzCSvPV4bjjjjuwyfB40gD2KxMCmlCmfvJq165d+EWedD7hRgTaKUGBTP6yQPlYpmzLgLScRYsW4RcXGjYgp4NceeWV5EA1obZSgroAwzDMxGKGM88//zyMhGakkmGQsMgQaoXk/NkDBw5Q4yOhqSE0gQNtGjRBqsm26pxZ1a3OgTX0HeCxxx4Te+oCe5FHRGnl9BGaRoM2XETVoUAzNEPW0FlIDPNnH3jgAZFdFygnCSACVRilor5JneAC5EeYKWF+Vc+ClSm0Qkwu04flSauSkHmlmUSNS4sLT2IZyamNlnrFDFk5TUo3fN8SRk89OpLDjGAxVBiqgZZYFgwaxWDxZHyGJft6p6P1OogMoxShPaEDoU6IvCihqloAajJVAzqflhjqA5MvUIOlClkyeBIr0sykJaOxJo0Ok1CrEvS3TCVJ1fJKzPe7/VxoyuQssBDZsFi+mYkan1QtiWyFAGIa7uKwibbCJqlNS7V8V23iDM2dupLI0Heg2ScZJKEmV5YWbbjsXKgAliCOcCmYZ8iqUHWjrffffz86Dj1YQMUwdGpUGbEJR4farZaHVmIjHG6cQ2RI4blPwcoUkiCqpqbLo0LGZ/5eNs0tlzeOdLsJh1wEAYPTmlUTtDsYiqxUEtIcMBooYjhgMXqwQKTvieWHvGGpyFzE0CGhQ5UKXQ5KrkfUQK9DY+zyWFRIqssaQpVTqhZANVmt83JgU4V7lzyFrBRyRG2wcNENrSEgCbJs2TLaZNkNkMQB1BzLsUNDMyrtjWooU/BQM6I2LIDEioRaxSVLlpBXxdAKQSvjV9W4MDzYsLnJlaBJJEmhNnGG5k5ttA19BzX7Ymc61JjLIkFFGe7uoBJEVAVZI9JDvQ9VSRy7FECofYZ+R48uDoGG2BGfAtG/0N01ThetzZR1HLkhLbIyLN/LZQpWpkAdq4ZLV1pdvkXdueEWkKBBEfU5DnXzlAl+UW3Ujp9MhDI3VCoJ5QmjQUNP0oGgURC1n4AbuaV5WKOaOyJTz0HvTTIfJtUxywX9kOqyDgCqnGpM0jEkgCj/u+66S9uggyNFOYGsG0x+IXsFej5IkMgAavW59tpr8QvDJq984iNtQDVXipbqzhj2Rjljp2Q51IwCSzHN5DuG2yFz64r2ihoxyxszw4MPQlU5ZLGyccavNC0Au8Ivje2pTZzqRmQYrWwJDX0HITOEuVLh5Z0n0kq5IwtAXoLM2/I5C2UiW2xUAcqc7mMhv9R6JCsgQEzaCx0C9SNqy//II4/gF/lT062eE5QEWaWqobkI6bL05OOUQ9nakrBVL7AEtkiRzcjkKiTh02dFEsQ8oC1TIWcR1AWFq5jjSMz1h6CtpKANpMpNZgWtJr20iSANh5KrXgPmIx16Cm/K4ZBheU0JEaMLEWqqNTTybEaajRqBTNGyBkkrlUWSOUhDJS9AZHjTVJO8psDsWRqAvF6WjZi83AYMrZBlEwfkAIbZpBFCm9QmjqKRmxptOVRM1gUoz1QWTk2fWh4qpGV8y3FoQsRQoJypmqQ5LoJ2SpHNUFrLE56mSANLtvZsxtgYWZKPzbq0FbUflfYHer1IBrMQoV2IUB01K9qvrFQqtHe1PBK1YNIuU6FGRm5UTnWPtImQVdQMik1xqPzI1tADIQQIj45aAw2bjiIF1qwPMWo7S1jajKwO5opjbiLFhi7UVlIEpbZSuSNp0jI5eQFsD97cscCBpcDsWZqHepXVlsTQ7BjQ2qCeF1o2XABpKf9UmavminzkvlS3odGWyWVbLW0SYCsVQOaMrOBVC6mWEIjQ1FAOhAiyuuOVFQFgK5VTjaDmYzir6jkB8mCHgGzt2Ywd/4uCp4aiAuwgGo1iTyAQCEybNk3EYJijx5YtW4qKinw6brfb5XLRKCsQMXoirJntORvkyDwaODk8zgwGbM9MIZGtPZsp2LkpDMMMFDu65tXiFo01CsMwQwnLFIZhUkLzW+VgsjqHmmEYZghgmcIwTErUL+8/+uij6gp/hmGYIYBlCsMwKZmsv2WBsFwvyjAMM6iwTGEYhmEYJkdhmcIwDMMwTI7CMoVhGIZhmByFZUq/oHUQ6qvu03BLz88uDCzLe36HaIihF/xbvg2asUR9rXW2kNUR/bziU3XMbsMFhdFmaOQEIvfZztViDD046jTfqWAKlaPbfg4gBdkUs0zpF5Zf+0wFGu4ppq80DxTpv7Q52Bi+tM6kB+2IcPUJ9Qtt/bniMMjtykdiVbf6wVi03bDbDI0coJtftmxZn+1cLcYQQ4275YcVmcJG/RZxXlOQTTHLlH5Bxq0u2kzDs88+O3jtL/qVwdNAvbJy5Ur1Pc1MGmiYgT4V1gdIW8hXg/fnitMqngcffBBu6qHlF9RWrFiBTeQmBZyhkYNt27b1eTjEUIwhBo07jtrw9XJmOEDf9z5a7ecAUpBNMcuUfpH5AAm1v33unHrF8C3NIeYo3gHnHZZffM0cSj7gHbn5+9gSGlnJsAUnFdXn5j5NMRiG6ZWCbIoLXKbYu6DnzXDIOQFw0xN0fbt4mEdPKCV046siNnTlYxAH9FyQMDzhlo+HaIYKMD/sl5uA+QG5LCpBBSaonOpgNUqFOKmeshuyMjyRRQhKosaRJ43ArsUGPe1gK7BCAleEPtSOX9VyxNnUSfOAHFtlcrgpMP3VBNip2NbzUpK9kVsdK6bri3woZxg5AuGQFqvaOaBAgHC6k1u6dCnCySyBWgCz2auYh6zJkgnzoaUqCUBkhKAMFAf50OHAqxqwWh6UU14USoUkaq2UR0Sox0Ve9ZoyfUacUx1D4wPEBh21GQR0iSXqxQXq9VKvlDQM4e9pV4Zr2qthpC+DGRFPxxAZIdiLmqHhbAyXpjiZAfn4RVnDNyoBNaAIx1b6Kqz8aCQ2IVD9DKZEfn+SkqhQfGRCEcxDbZQtQZHVT1wCmRaIIAU1ueH7lgQdC6CDlUWlrZDV5DVgPjNAlgSpRFBPZObmktChyQhDTx59UVY1EvqEafrLoWK4NGQefbia8oERcqBMDG66xLiggJIQZG8GGybI2Aw1CCHpC2BGLYZh74R6ZtKUBFBhpLnCYZkhkEngposCDMdCyK2Wx4WSpzm0zMkjex4MxNlUkGfV0trJLIHlRZEGY7YWaWmUrcwH4RRBhTaBPhiGarQqlgYpD9YyK4BUFEHatoTKJiPkCNnas5nClCnyApuvKDapXmmaZDHS2gCFSAvToxvjyxCyD2n3gEIMpi/zp+QyPlUhde8Un5LLfcFBWxEOr0xO+6JD0yOmu6zmCPDKXVPOQB44hRhKQvsChhN7VMivZh1XTZ5taah0eoE8w+Q1g+TyugNzZHhl/ogJr7yUgELgoF1Tm6i6AVkjuak8snhkDDImUM0DkCmSG9Du1PgUYmkthmLADdTCUwi5ey0J7QiQF0hblXEohKoVHancnTk5QoB0q5HlVZM594f8sueBxXAVAJ1qOMyVhULkRTEYAFC3wq02sGSodOnJTTZJbpkKUHXI0DDSl8EAwrFVrQt6Tj2yAnLXaubS5GRyRDOE5AjZ2rOZ7nOdhryrBmRqqq0AsglyUwS1MpgvLdkExSELUOMDMl8kBHBI8yIoEDsirzkClQEOMji1CgE1Oe2IapSEkiMa3IhAmSPEsBcDFF+FdiT3bj4zVDzau2VJet3pYJNHzTqdbXl66WwbDJWMzXCSCdUqyEsOiXo1yYBlZAN0WdUmTxYDV1PaAxVG7si8R4pgmdayABQo46uoxaBs5Yki1DPTa0ngBmo0sl5111QYikNumbmWWOmKAJLToVFMw3HRpaTk/SSP7HnAkWfecOkBnWH18gEKpCtI9mOOQ8AysYmuoAEEUgtGeze3ZjJhesMA6ctggIqtgoRy73Ro6nmgzMnGsEfplqjJc4ds7dlMYcoUXCrz1UKINCa4cUXJTUj7M6DaBMWUyEBqtiyhtozMy7KCwaE2vhIqDyWHQ5ZcotZPioBfYD5wA3TsBmRlMJ8ZKp66IwqXWAYOJXnUrJOpyGuNsw3ILbG0B8JsSHS9DNDVVC3EjLoX1a0aHsCVVUtIBTBDe6G0tHdABbDEshFXiyHt2QxFSF8S2iqPgkCI4WxTCVU3JafLJA+EkBmqMSVqVv0kj+x5kMCZJNSGxdLUCXktyAIJulgqqlGJIB14aUd03c3GaYiQyjCI9GVQsTRymYSOl9wEVRA6WDjUk0NYBh51srVnM4U5hRYX0jDbeYeyAIHc1KxIDHUAXopA6zC3bdtmNqlnn32WAmnFpiU0m4nWLxgW5cuVY5Yr3WlBB5LT5CzzuxyQHL84Ipo2hcKgwLBjHJphWpnKhRdeiAjCo0OmLxeemM+MXOpsWRLaF79qIkPIVOS1xtk2T8unlTWWC4ANhpT+auJ60YXTtxhR34yiug0riWD5soTIcOHCheQmYP9UBWgvBw4cwK98wwoZjCVplhRRMbBfPcwCnJleS0In6tprr9W26VBhbrzxRvISqESUitzydNFluvLKK/UtGmTndFosT2xBLgQ9WlDnhIYIzZq9a2a0wdRV5LWAg9Lisi5dutQw+5WW2ZPUQLZ0TdUWzPLtUxQhE8Mg0pdBcsstt9DkdAlVXjkBlptiScGu9DE0kQ888AB+yZioMVUNi1YQqCIarSQsTG2MDO0mTcmWWwGsSiRWoHcwkBBRwR4NXZShwHfddRd+ZX0w5EDJyYhpDRFM/MEHH6T499xzjxbJBHZBakYUTof6BqqZZOiGieJIopbTUBLaV5+X1w43cLZlv0gYrjsuAU444qimJZHtFNy9Xk0ztDaBrrKqvFW32lJjFzAzWVMee+wx/NJgBgGTo9JSBBIHquBGaUXUnqhxJGoxANwidk9w+L2WxCz9zevA6ehks67WRzqN6iUwCEREJgdhrs5MH6CVOMKjv8uEJAW1z8Bg7RJsghpQBQEUibxno7U5ZPbg6quvpsv3yCOP4Nf8ik7qICTUxJHkTW8YacogghTQvxgsnIyWSkJJuCkmClOmoHHEFZXGjdYZNgEHGZOhxZFQA02QtUmbgwPWpmZ4xx13wEEtOFkGKSECMVExZHIa+ZARYIK0rPS2227DL9miutKMdgcjRn2gKoHyS1tH5pScag69Yo4ECiIjFY7d0PmpqJukoqe90JlRayztlA5TlkTmgHJScvPJZCzB6VJvdwyGirNNgwTqe2ZVEFkaFZHmauIXViSXOFItgHmg86YemqKpbqA2xNS1Gy4uNesEyo9fNa0UCoAKII8OoAyoF6qpSwzFINOSNg+oD1NXbKYpiTpMQphfM0pHZ9krYNeG5Dg07ILyp195FLI+qnc+TB8wnFjw0EMP4ZfG3nD+1cYHwEhgEmRg1Gaq5rFs2TL8jhkzhtpntU6RzKXLrb6i0xwTVgdjwK5J8qY3jDRlIK8B9dYXqaiTosjcFPdACLm05N2zT9LgZmgr7AyGRW4CtiVi9ESK91QZyvs5ZCiCFGgTZW4wbqAO3oggBbWENBhoQCZHTDUyFRVJhL8niEnJVWRyGp4hN0G7xiGQlyKYoa1Hi3x5lq+aGVmOpV2lunY030Ldmv5qUnwDtIn2SyZE0aQ5wQ1bJbc0PMrTMkMgiyTLQyGW1UpmbsBQDMt9yfqYviS0X/VEAXOtV62djhTZwm2ZHCFy75bHBSh5/8kXex5wLC+rvGrpK4vlVmlswt8TXEdsQv6qYcAtNivQpl4NI30ZDCBcxOgJbVWNkyATpTIDimCGtuYU2dqzmYyOKh+rgWoxZF7SXGCIZtNRawhZLRxqNDVDuM1mpJqdNFxAOePXUCSxuQs1uaEmAEMFFqE68Kq7A1TThMeEnoEAxaD90ibzmYGXzoZErR5Ibnkyh5g8atblVRZ+U59nNgwJtVOwBOHXoVSE4WoCNXP1MqlNnuqm+NL8ZHJpYKoNI0OKILdSVkAtJIUQSC5CTajFIOTeCcOBpykJVRbDvuRWiWq6ZNXkppzV3ZkzVMuGcMNp7yd5ZM+DAZ1VwnDJ6EJIVGsBBoORZkzQNSLUNg1ew17IGAh1U7aGAQxlMIBiiHh6trRfOihzuwqvWmyglhOpzElyhGzt2Ywd/4sDTQ1FBdhBNBrFnkAgEJg2bZqIkdvQWDoshr/WUZBs2bKlqKjIp+N2u10ul70LEaMnwprz1p6ZXAOWhh5ixYoVwt8/2J6ZQiJbezZTgHNT7tcnTKlPxOlZo/qcj2EYpg/gngfNizp/gtwFucKCYXKBApQpJEfooyfEdn1RjOXiAoZhmMyhZmSp/tEiAu4pU6bwSC3DDBIFKFPQjpgfED6of62eYRimnyR7ziq44IILDG8rYBhmACnMBcmTu16wQ/CNDsMwAwh0iWhcksmBmpLCMIwlhSlTGIZhGIYpAFimMAzDMAyTo7BMYRiGYRgmR2GZwjAMwzBMjpJnMsXwNZD7779f/cTDwEIvSFA/0MCkAifqwgsvFB4T9OmN9HGYPoATC4RneLBc/1qW+lakPoOmo8+1ewCLwQw46icM6TVa9EGcXlETDg0GI8TeuZE0k08yxWBAuJzLli2jjzANBuYvZzKWkFJM9XorVEK5PpxfgTWw4MQOt6/ymr8g2DegMKZMmdLn2j1QxWAGA/VT2+ZvZafB8I3uwcZghKSluJE0kzcyhfpC9cPWMKlBvZVUv5zJpMH8iXwV+uIuLd3kleEDCDVqhk+9FzwPPvggDKn/Nyf0OfQ+1+6BKgYz4KCngHyXnb35W9mpMCQcAgxGCC3FjaQleSNTDH0hmdSgNhPYBaQut0S9QpUt1Z2l+dPnzIDAo339gdQz1+7CQ+0psuom0t9uDQZshBmSWzLllltusXehjpRceOGF11xzDRz4Rfj9999Pb4GkV1bDFvVY4skiYXjqjE2UIX4pgnkkhsIBzYBB/6rGoafRErlTQJtwd0vPQQnD01B1k2HXyEps0FFzNoO0VDyKTE/HsS/yEnrEHqhnxjC/x3BcIlSHssWvjEPhMjc6kFSVja4mHDiTcFBRQZrCYBOAAzljq+Ei5juGU61eaDrViKDGgVts1qHzScDb62gfnUPCcCbVvQARqkObUB5psXRFAHmBetXkVUY02kr7Um1SPRCUSmZIIASQ25wboE2Aaop6LLKQQGZCGKqVLAOFwybhhkPmpmZlKKEBQzHgRrHV3annh+kzuKDihJoMOM11V++aDhw4gN9FixZpG3TIwIhUCaXtGSogUM3ScJXhpQwpjtxKkQl5FJZGiIRqkQwGjAolNigWqNYywykqKLSx+N4Ymg+Fq++flpg34dZc/YA1QARIZuFRUL/BbZm5/Mq24fvggHYhIxj2SMgveiOaCFLAHmkrMO9dbrVMq34rXIUOU02CQMuyIaaaxIA8M5bjHDIt7UjujlKRW4IccCz4pSQqhsxxUJaFUdPCi73I0yVLkp68+PB9ehOib8Sboa3AYEJ0zqUVGTDbM8B1pK2G60LIU03lNOzOXHhZcsQ0RAbm+BSZDABbyQsMIZZlk1vpLMnv5pv3ixDaZHk+6QwYTg7lliYrM2oxLE0ayPPTB/LCngeV9AZsvliANgEyIXJT26Xaqh63B7QJUIUyxJHGZnmhkYS2AiSEF9Am7NTyKMiYDZtoL3DIDGWrqyILY5kzkLU4p8jWns10X6Q0DEE1oKsiDRGYLUxeQkDtoPB02Z/a/FEIXTZpYTIHCpHxaavZCCiEvOreKUSWVpqmtBIKITcV1Vx4ZEL5kJs2UYgaWQXlofhy1zJE7ppC5KHReVBPLIXAQWeY3AQVTKZNdVwyAqAIaoiK+SIaIuupRQR5NlLllorcb9bNl5VC5HXBIeuH3n2uKITOPLnV5HQmU9mJlpFizwBeJIEj24tuviiGa0pbKXMg85d7pwzJTcapFozylyFayp4SAV55mOnPCYVQweAAFE7AKyMbdkoJ1Z1SiFpOFbUYdERAXkoKSZU2E3LfngcbOqXqOYSXLpD5YpGByfMPt7zQtIncZJkyGqAQgyUjf/LSdZRZYY/qVqBHF8lhDOSV8QElITshEALIbTBC8lLxyA1k2agwMi2VHMjkhmPJKbK1ZzM9anIqhqAaqNeSIHOk805GoFoYLpg0CLqEqgEBCqSrSG7VgIDMkC6wmjkg+6ZSmctGGcokcMvIBApDJkUll+ZlgPZisC0KFJ6eUFHVI0XOhl0DBNIeLc+MBJuA8HQh05IbEWTx4IDXcBqpSHSezajHYlkYypPOpOVlyoTcb9Z7NSHDqQZ0YuGwNCFDchVKaLkJYBMQni60S96VvyECXSD1qlH+dERmk6Ctqj1gq8xcTUuYc5ORCXjl3mVWludEouZPUHxZTnWnlllRYKqKox4R4iAmMiQvoKNQL2W25L49Dyp0ddRTKrG8WACBdHEpgkyLmPKi0+VWoWtHV4oSysiEvNC9tl2WpmveoxqHDlPGoV1QYbBf6ZZQaSk+RVBrGSU37zEXyNaezeTK3JQ33nhDPGHrYunSpQinhWQ0uUnOFtzRc0o2PaRXP60OaC4LQRHuuusu8gJ6zkezpWhqheX8ajnfQmTaBWVO5aGsYEPq5IyVK1fSU0Yq+T333KMHG6FnkwsXLhT56lCgJVTU2267jbx0HuCA6YvEOhQI6MBlfBUqNlUVSyhz1Ae5lm/NmjX4VU+jZNy4ccLVE3WBX5rCEObLVEiIa9OFakLmUw1wrXFZ4UhjQpbT/dLYc68X3RyBJupee+215AVUMLJ2s0nQ+s+rr76avAD2LFdNq2kJc27qkdKZkauZkFUm1Qq5IZo40Tp0JmWLoe6UssJeRFQdip8KWQyAmo5f9WzTUfAKwT6TxoDTX3dAESznz2KTuLpdmLuYVI1Pr22X2XSBOg+GQGCqukC7ILOBgRlaAwOIgLRqLaPkMrcCIydkChpHVVUA9Pq4DIC8NLlJXjaaGKWqFnKYoe4TEZCVetXJqmialeVaeTIUcstiEPCSsCWTMrfjVD2oTUyzCiZNsQ17lFCppC3SebCEmlE6cEvbtVwnQiVXe4IlS5boWzQs30BAbYpljVLPA3nNhaELQc0KWnxESFM58xfDBYVXNSG6juqpBrjW1KJZmhC1SpZ2lebdD71edHME2pF6UWTBgNkkDOs/SffIOYxqWoBdI0R2+WaJQ0ZI5aGseq1W4MILL8QRCY8OCS+p6nCKZDEoK0ssF3urxQDYEV1KiaH7YbIljQFbXne6InTC1XpBxkO212sXY7ZzII2z17aLmkHVdKFRkFx4dMgIpVGpRgio9cMusC94pYFJSBDLCDfeeKMeLDDUuwIjJ2TKI488gl9UeDHEk0yi14dXXkUYgXoNyD5Uk8IFFil7QnHUppAwNCWwGHIQNGWattJkb3V4DZEhw2Vysm/15kltW83QSgo5Kxu2K/JVMJSHSGW+atkkqT4uTwKfKjagbknywAMP4Jf6y1Q9ARWDQD44tzgVwt8T83kwdB7gjjvuwC9Vb/WKFxK9mhDZszoiRRdIXaGgSlJcAroRlAacHlp6IC9cmotubqwtZYdsag1bsQtcRNVE1UMzpAW0axmfWmpyE2p5LDWWRFYrlAE2iU5InGsd6kXImKmQ6rkFCBFRFSxv6NVimI8IYO8FacZHEYMBG27PaAyDbhQRR1YrtQXrtYuRmUuoiVb1KDkkatuFGm1QCaihCBE70yEVTpZjNkK1MIAiS2DeiECCmNpVdSSVcjN3DQVDDi1IlsaHk75w4UI4ZP1HzVevgUG1wChxkagzIKgzpiVh1JQYLqHalEDBqMmRiuxPtSH1losUj9Q91LaqHYbatpIxUUkA9kKiHi0gJaF9SVBsQGU2YO71SRupA5U4dZQD1To6M1ISoRhUeVA26jnUOwzaCgdVPIOSA3Q5qGsBOBa6TKkaZYOAo6zkqQAoJ36p7tEhGzqPQiKNCVEnqooD6t2phSUTkuPJOFHUlxuaRQmyhXlLe0YTT902zn+vF90gFMzNn9pJ01bVQswmqg63GHSG3LWam8GWVBmkmlOaakUhZP8EouEMwEFFpUJK/U1ZSasGyA2WKa+OAbUYdJnU4y14Mx4C0hgwXSx13JG2wmjJxuA2VCvVPtN3MfiVTSX2Ti0zWRRlkqrtMlcTQr3bRM5k7WQ5BiMks6HC0L4QWfYC0rxJipEFyrTAXO8KDaH00jLYU7Ro+o8ZugGFBQh/16wi2ZLSUIQaQSKVLGWuTkei6U7y7jbV3imJZeYABkrJVTeB4sm9A4qvIgujTgKQyIIZoCohPF1QoAGZPx2pAdoELPs5HC9thdtwXKlOheWAEMB5AMLT22WiUyH3nhU5PuWwVxMyGAyAVz11IkFPDFdHYrZnNausLrq57pC9kZusSzVXdSuhHpplwfBLW8250XmT1oXIgNxAS98TWU7K1oBMKyudDLGMT5vMILJMaD7e/pixJMftebBJb8Bwi1AF2mQ2mDS2R5C9ke2Zq4a0KMsqbMhcRiYsKxqgrQYjJK/MQW5VkVUDOasnBJjtMKfI1p7NZHRsQ1AN1AuDk052Iw1OXnLyysiqZVAIIa8oyKQpUY0YbkMSKgxB9gEH2ShtUndnqCqEWrVEUBfqroEItcJsnYR66swR1ApGZVZR06pbLY8CqLnhLFHh1asgoZiII/xdqKdCPW/my5Q5ud+spzEhy1ONEMOp01LqIJXZ6gyouzNfglQX3ZwtXRSUUPh7Nv2Uj2ErHR1hPjTKEFA0ZJUmN4N1wW04FmSi5aUjgroQoTrIE3uBgzZRqYCaG0UgzGdMRY2AAsjyE/CqZ6Bv5L49DzbpDRghYlvPrarBmG1PNXukol1QBEqIJGocSqWi2ptaTcymS6jxsTsqNkUzGCFt0hMJ1DMARKgOvOpRA7Md5hTZ2rMZO/6nE5EGigqwg2g0ij2BQCAwbdo0EYNhjh5btmwpKiry6bjdbpfLpT330hExeiKsme2ZyUnYnplCIlt7NpNbL8tnGIZhGIaRsExhGIZhGCZHYZnCMAzDMEyOwjKFYRiGYZgchWUKwzAMwzA5CssUhmEYhmFyFJYpDMMwDMPkKCxTGIZhGIbJUVimZMQrr7xiV74XCPeFF15I7mxRPwyRLTv0T/b0JwcDA5gVM3xARVA/mpMt2nuddPpgfv20WOy0zzXXDFcfhhkCWKZkhOGLa/jtw+coSev057Nk9OmsAfmwWf8LwwxP0M0vW7ZM/aJbVqhde7bmB4sVrj7R55prST8LwzBMhrBMyQj1o8d9/hwlaR31e/3ZYv7if5/pf2GY4cm2bdtSfT04E+gjzPRyd/osc4aQyJCftO0DVHPpK7v9pP+FYRgmQ1imZIT6gXv1S+5Z0eeEEvWz+P2k/4VhhiHonrdv397noRRKfv755wt/NvRfZOzZswe/6hfw+8wAKh6GYdLDMqUbu4KchkKobSuaWkiWVC318uXLRRY6r7zyCoXDvXTpUjiQlsa9sQsE0m0ZQSEyCcBtq5ZL1wN1VS0BdV+GG1x6poMIahy4aSvchsIA7IKigf7cLjN9QJx3HfWxiLyOwm81TYpmimgpdcwWBQfypK1q5oR63Q1b4SVLkHHI/GA8cKs7UpH7AmS3BNxqctXOJXR0EnngSHvNNdfAgV8qUq9nBshiU5Lnn38ev7LmqicNqIdDm5CVWh6Zs7kwDMMMIjT6mp7C+1C4AcNXswn5sWz1k98A7lRfzaYPghtAcvnZboKyom/HU0JCDTEkAfSxb1kqimyANgHLkgBsSlMYFfQoek55QL5/+F6ccQV5lekb8TAh8gI1RFqmlkYBl5gi47LiOpLlSGTmZhsDSEJbAdLCC2gTiQyJiNQTsU1BGpIhuSykhA7HAH0xX01LJUx/ZoAetxukosOhreaTBmRay5IAKrO5MANLvtszw6hka89mrNsaAwVfDajdUdtNhAByW3YMtMkA9QcyH4pMvQJ1CWpCeA1tHPYoQ+BW41NyGUJFArQVUIiML3sm2fKqZeu1MBRZps1x8rpZN1sUXXpy46JIN0GXhtzSDOSVovgyN9oqryztC5CXdkT2SdBWyk2anNkwhMcE7V2NT7sgqQFUIzRDhyOPhQogc1NrB6B9CY+OWjbaaj40CpHnQe6LQmT+8sTKkhvKZijMwJLX9swwBrK1ZzMpWxyVgq8G5nYTTRJaInKrzR+NUsjWyoBs3cwZGhJSEyy7E6CGUGS1kQVUDMoBDkDhEoTIppO6B7WcVDZym4+C4g9eyzuo5HWzTtcdqMYgMXeHagiZhOxKAeVGlkNuacYEJcEmSxuDSSCQSkJuQ3JzeSQU37BVLQ9AckOGKlQkoFomQfmop8hcEhliWRKyfzpX2GTeCwWqbvXEUtlQDLjNhRlY8tqeGcZAtvZshuemaKhP0wkEyskomc+fvf3226k5Q3xkoj44V9cKAfNyITWEIt92223ahp5g1/KhPhVVQoFghz5REU2tOtn2+eefNxyFunXbtm2I/+yzzxqyYgabyZMnox7Ccccdd+DMq5M56DqqC2gNIWSZqdbLkEXdc8895DWQxsYIWlamJjeXR4Xi33XXXeS1BMnTzJ/FgZDCWLhwIU6FOsvEUF/Sn5k0JaGlbbBz/NJeJBRIwG04sXS6aF6LufIyDDN4sEzRNIraQgG68aLVhtT8GSRLmpUOaNpIAMJ9zTXXyDmJyIdu0QizUHjooYfwSwIIkc17kbumtcSWUBJ6vcqSJUv0MAGOUZ0FrBaGWLFiBYpNMgutthRDzBBANnPzzTfjMuHkU6C5O3zsscfwSwtMyDJvvPFGfYuAkpDpko0ZRAysCL+wE0sbow6e8qcJp2pysqtU3bPlMjS1PGRR6d+VguR0KlA26DYp2miRjsw8/ZmxLAkdDgJx4BRiBjvFL0UwnFicN1llDIVhGGZQYZmirTtAA0SNI0HNHDWChjeqpbodRNOG3kWKEoB8kC0tqAHoftSbP9IcwqO34HQDJ7sN7IgcxPLlyxGiLiswD4yDBx98EJvMr1cx9BBqYWgxiBQl6JZo14888giFMIMHLUURHpsNl49kIo3Dkc5Qh+7Qc+OXltSSZRqgIYQrr7wSv+b+mKyInvsAg40Byp+kCQ2w6cECsqv03bNhp2p5KHmq9cA4D+pIEvZOoo0yhMhQC5P+zBBqSWT9Ev4Uj2ywU2wiDaQuNkZWOFeyyhgKwzDMoMIyRYOaJwLdNmkLagTVLp/6cst3OpG8QELZ36Npky0jBao3f2j1pNzB1oULF8IhQyg3OegNBy2ApIaSCqOOxiMHtPKyw5M3juQFag9hKAw1x+rQC92Y8qurhgC60Kq6pUE1usQwIVW50vWVIXRNqXsm0M2TCqEIMD/8SivCdScrogc95l1T/iRiDB0zkb57JoNRM4SqRiZIQvsis5SHYwDHhQKrz0mpGspjUQuT/sxQSR544AFtmy7O1PpFcdTzBrTK0yXWSQOpiscweGMoDMMwg4u4j0hLYU/RStXy0lZqtclNd7qWwxhA3qSq0E0bJSQosvB0gRYWv4hGW+kJvRkZwbLM6BJoK3JDBHIT8CKQ3L0WhpC55T75O+XQ8kLLK2W4ymQkMDPaCgddaNpKyLS4fPCabVKaEEUwIM2GjMRg6lQAkGr2KG1VkeUB8BrMUoWetBqgg1WLSkVKf2YsDw3IYlvuS61carEBnUZymwsz4OSvPTOMmWzt2Yyoe+kp+Gog21+ApodaJbRHtEm2rWprZYmqAIDailGIzAqbKATATQlpj4QaAa0qNaxqBCoMobb+1IwivvDrIEQ24kBP1CMV3BQIDG107pPvzbo47zrqZQIiVL+gdGVlbyotU1qvmlbqDNUmVfshVMuXOQOzvQEKBKphG1ANSTVCsmeDWRpQbR6o5ZHZCn/aMwMohMBpkWdDbDZVVRGqA6/hKqiNADAXZmDJd3tmGJVs7dmMHf9TlUsDRQXYQTQaxZ5AIBCYNm2aiMEwR48tW7YUFRX5dNxut8vlojF8IGL0RFhzPtszPfVAD3377beLoJ7ccsstS5cuxTEKP5M/DEN7ZgqYbO3ZDM9NYZj8g+bPqtM8DZCOER6GYZi8hWUKw+Qf6VfNgGeV9ecMwzD5C8sUhsk/0q+aoRUrvFaLYZgCgGUKw+Qf9C4+4TGxQH9JWqppKwzDMHkEyxSGYRiGYXIUlikMwzAMw+QoLFMYhmEYhslRWKYwDMMwDJOjsExhGIZhGCZHYZnCMAzDMEyOwjKFYRiGYZgchWUKwwxrLrzwQvGBDbt96tSpIlR/3T5C7r//fuHvCrnllluE32Zbvny5nk4gQrsQoTqIKUJ1kK3YYLejACK0C+xCbNMRoTpUBolaPIZhChKWKQwzfIFEePbZZ4VH/ySyVCpvvPEGftXPBlHIokWLyIu011xzDbkJ6AZykHwhN4GYUqlgF3fccQe5AQqgyiP6aKLw6MiszB8qQj6sVBimsGGZwjDDF0iECy64QP+8rsbNN98MpULv2n/55Zfxq342aM+ePfilEIgDpIVoECmTyfvuuw/h0CIQEyRfVq9eTZuQJ7wPPfQQfqFC4FUT0k6liFm5cqVltvglnfToo4+Kbfp7eJctW4ZfhmEKFZYpDDN8gSCA2pCPXR588EH0/QsWLICbhi7UzwY9//zzMoSGQ7Zt26Zv0bj99tuR9uqrr37ggQfghZigfACSYNOKFSuQ59KlS5GJmvC2227DL6kiMHXqVHVQR2YL97hx4/CrDsxgk5oVwzCFB8sUhhm+oI+/4IILoFS0iR49H9Mg0PCNZRlCwy00zmGGhkNIWBig4RCoENodgci0lYCaofEV2gplIzbo3ypCOBxQKtikzpJhGKZQYZnCMMMa+orho48+Cjf6fpIg9CunoQAawKCvLu/btw+/8+fP1zaYgJIw6BsJPTayRP2eMw3qrF69Gm6IGDl2AmhgBkBdLV26VJ3UwjBMQcIyhWGGI7TWhuQIuPrqq2mg4pFHHsHvmjVr8EsPWYi77roLv6mkCfJJM7wBMYGtwqPrGJIaKrfffjvkCKJJUULfeYaDJrUgE1WUQF3dd999yEoeAsMwBQnLFIYZjtASniVLlpAXPPbYY/ilUY1du3bhV04ugT4gEUMhJF9kWgiFhQsXwkGzTKZMmbJ06VKpHigtPSGindLkFYKkCekPOfVE36JBkoVmw1A+6roemjw7ZswY8jIMU5DY6X4lPfrdjkYsFotGoyGdQCAwbdo0EYNhjh5btmwpKiry6bjdbpfLhZ6PEDF6Iqx52Nuz5fmBFIAsMK8KhviAUFixYgV5pXCRPProozQfBUpCXW8MLrjggjQJAa4FOSy3rl69GvIIkkVVMISac8HA9swUEtnasxkeTWGYYQo6NnTzwqMLEYTQ0MWDDz4oZ7befPPNCId6WLx4MYUAmnsrPLq4kXNmb7/9dprpQtx3332qkjAkpMyFR9+KEOHRwVYawpGPpSSGnBmGKUh4NIXJe/jukykk2J6ZQoJHUxiGYRiGKVhYpjAMwzAMk6OwTGEYhmEYJkdhmcIwDMMwTI7CMoVhGIZhmByFZQrDMAzDMDkKyxSGYRiGYXIUlikMwzAMw+QoLFMYhmEYhslRWKYwDMMwDJOjsExhGIYpHDJ/BznDDBn9MUuWKcxwh5t1Jgfpp1myVTM5Qv9NsS8yhSsAk4Nws84UBv03ReTA9szkCP23xr6PpnA1YHKE/puiXo/YnpmcoA/WSPEpIXDo0CaGObqQNQrT7DJU2pQhfTRluT+GOer0wRopPiUEVJFoE8McXcgahWlm2awjJiV3Op0iiGGOKjBFssnMzdhApk2zrC0E7ZU2MczRhaxRmCY360yek22zLm0eUELk4Ha7aSvDHF1giqpJAwTSb4bYk8mkcKaG4iQSiXg8HovFIpFIOBwOhUJ1dXUUgWGOIrt37/b5fF6v1+PxuFwuqhIIT1MTYNIA9gxgz8SYMWM2/LxMxGCYo8eYT+6AMQMYM9Db9nTNOtmzbKKjOg8s+LrYzDBHj9te+QGUCpCNc6/2bCAjmQKoGhia9QVf+l+xmWGOHq/87N+pTQf9adZBw9+mixgMc/SY8Kk9WTXrMGb8wp6lSYPvnfYV2sowR5FvvP4/sGRpzACB6e3ZQHYPbqi2YGfYJWqRCGWYo4ps0Mk+RWhvUGTUGWnPXq9XbGOYo4ps08lKRWhvqPYMyS5CGeaoAlNU7VmEZkMWMkWvLz2adbGBYY4qWd13qqj2rI/FcMvO5ATZNusUTTN9xaRpE8McXcyNM/1mTtajKWqzLkIZ5qgCUxyQZp2VN5Mj9KFZlzEBmTSFM8zRpQ/GbCBTmSJ3AGSzTpsY5ujSN7UuYwI2aSan6FuzLuNTcgpkmKOLapB9M8vsHvrQL6BmncIZ5ujSZ7Uu41Ny/FI4wxxd+tysI37fEjLMICENss82mfVDH/qVtYhhjjqqQWZrlogvE5KDYXKB/hhkf9IyzMDSf2vM+vZR7rKfO2aYgUIaZJ9tktIC4WeYowqbIsNIMn1viiWTr/iGcDHM0WPH498TLoZhGKaw6JdMYRiGYRiGGTx4ziDDMAzDMDkKyxSGYRiGYXIUlikMwzAMw+QoLFMYhmEYhslRWKYwDMMwDJOjsExhGIZhGCZHYZnCMAzDMEyOwjKFYRiGYZgchWUKwzAMwzA5CssUhmEYhmFyFJYpDMMwDMPkKCxTGIZhGIbJUVimMAzDMAyTo7BMYRiGYRgmR2GZwjAMwzBMjsIyhWEYhmGYHIVlCsMwDMMwOQrLFIZhGIZhchSWKQzDMAzD5CgsUxiGYRiGyVFYpjAMwzAMk6OwTGEYhmEYJkdhmcIwDMMwTI7CMoVhGIZhmByFZQrDMAzDMDkKyxSGYRiGYXIUlikMwzAMw+QoLFMYhmEYhslJbLb/D5bDwezauTol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uIAAAGHCAIAAAB6UKAcAAAAAXNSR0IArs4c6QAAAARnQU1BAACxjwv8YQUAAAAJcEhZcwAADsMAAA7DAcdvqGQAAL/ISURBVHhe7Z0JgBxFvf/nPvbezW6yOTcXISQhECAQQhIg3CAoCAqIEh8Kgj7RJ8KTh38PeCiI+vQp0ahPRIWoiIocIUGuQAIECARIyH2fe19zH/9v96+2tra7Z3Zmr8zM/j4sk6rqqurq7l9Vfbu6qtueTCZtDMMwDMMwuYdD/MswDMMwDJNjsExhGIZhGCZHYZnCMAzDMEyOwjKFYRiGYZgchWUKwzAMwzA5CssUhmEYhmFyFJYpDMMwDMPkKCxTGIZhGIbJUVimMAzDMAyTo7BMYRiGYRgmR2GZwjAMwzBMjsIyhWEYhmGYHIVlCsMwDMMwOQrLFIZhGIZhchR7MpkUTmZwSHSBU02/lufcruNwOOiXENsYhmGYQUA2y3ojrUGBtFWCZhm/ol3uaqUpkBlsWKYMCrD1WCwW1+nzGUYdcCqIUIbJGahZB7Ktt7R2WDKQjTshtjHMkAMrpcaZEKHZI5pmHdi2CGUGGpYpAwksHuokGo0O+FlFHXC5XG63G/VBBDHM0QByhCU4k6dQ+4xf4R840D4TrFcGHJYpAwDOYSQSGQx1YgZ1AGLF4/FwZWCGEogSat9ZgjN5x+BZrxkYM9pnNuYBhGVKvyDrB8I/hHBlYIYAluBMXgNpAgNGQy38QwVaZlgyWmnhZ/oBy5Q+kkgkQqHQ0Fu/AVQGr9fLYoUZcEigAOEfQtC+s1hh+gkESjgcRkMt/EcDh8OB9pnFSj9hmZI1OGOw/qMygpIK3IOiMnCzzgwIR1GgqLBYYfoGpAma6MGYgNI3cBvp8/l42nifYZmSHVAnqAC5edJQE6BXhIdhsidHBIoKixUmK2C9aKKFJ5eAGeNmUniYbGCZkgWhUCinWnAzkCkQK9ymM30gZ9t3gPYdrbzwMIwV6MuCwWDuDKKYcTqdfr+fh1WyhWVKRiQSCVSAoz4TJRNQB4qKirgmMJmT++07cLlcaOJZgjOWoHGGDR/dmSiZAAOGGfNslaxgmdI7aL5RAfLoRKEm8AMgJkPypX0HEN9o4nnCOGMgEomEQiHhyQe8OsLD9AbLlF4I6whPXuHxeCBWhIdhrMi79h1wE89I8mIg0BIeHcwclikpyd8KIMF9Z1FREdcExkxemzc38QyADXd2dubFQKAl/IA+Q1impASNeE6tOu4baNBRE4SHYXQGtX33OJy+kuJESJts7vB5woFAeBDEEDfxwxzYcCAQGLz5gk6n3eEQOjgWSwxSPwkDLi4uZsGdHpYp1uT+op7McbvduPUUHmbYM7Dtu9/jdvv8oUAgEot5nS5vcVE0GJFtCppft88T6gxE4ppScTud/uLiaCgYjAzADQA38cMZ2PBgjAXCmkJh2579wb0Hwk3N0XjCVuR3Vle56sb5Ro/0OhwD32E6nU6YsfAwVrBMsSCr+SheNL0uJxr9oTmRqEVol3EfDIGfyHiP/DifkQxI++5zuz1+f0dnuDOeDCRswbgtFKffRDSRjCdtZJtQEC6H3e1w+J02n9Pmd9iKnNpfdakvHAyFo/29E+DHmsOTQbqNhHR/cU3zq292HKqPdnRgD9iFZlp+v6ei3DtpvOe8RRXHH1cciw1wW893kulhmWIkGo0Gg0HhSY3H7UATefBI59Z9LZ0R976DrU2toUBoEJ/04zo5HfayYndtTanfHRs/quSYukp4tS9qoVvoDZ/Px2+eYPr5KNPv9rj9vtbOMBQJBEpHzNYew28yoGuUcDwZ1mSKJqClTHE47B6nw+d0eB02nyNZ7LSXuu0lLnuJ0wa332Uv9XuioXAw2seJ6tzEDzeyuo3MEIfDtu9g5NG/1W/Y1BmJhJ1Oo/SFTUPEVFQUn7Og7KMXjPC4B1gZ851kGlim9AB3mZ2dncKTApfTgdZ3w9aWla8ffHfzkfpm3BVGtAeZOJuDf1eXSCbRB+CvvMRXW1185kljz583dvQITzDcu0LCfSevUh7O4B60P+17scfj8vmPdISPhJOHQ8n6aKI9Zoc6icQT8USCTF9rT5JJuHU7tdnF3BHUDIfuT7qhV5wOv9Ne7kyO9DhqffZxZV57JBSJ9b1g0N+sVIYJENmBQEB4Bgi03tt3hZb9sX73vjaHQ7PeVCQSEDTO+XOrPvvJGq9ngFt72DDfSVrCMqWbeDwOjZL+hHjczv1HOn/7z20vv70fmsbtcjgdmjYZ4pOIPSa0AifCkcTY2qqLTx/5yQuOQY8QTzusgr6iuLiYXzsxPIlEIpkME1ric3udXt++tuChsK0+kmyL2gKxZDiRiCV00Qx7xH8O1AT8qW23dKNWJbUZuwn0AfhLIJ7boQ2xFLnsVR77SI+trtznj4cifR1T8fl8fDNa8KCJ7ujoEJ6Bo6Ut/vPf1b+/qcHtykh5RKO2i86pXvKJ0b1OQnfA3PVqoKl3EZYOtM/85jczLFO6QQVIP6/Q63G+u631e//31qEj7X5fThgTKkA8kQxF4+fMm/TlTxxbUuROr1QcDkdpaanwMMMGSOpehwktKfZ6HR7fkc7wkVDyQCjREEm2RpLheJKaZ02UaOaWSEAyx2PxWFSbMxWPwa+N+AEYnNPpcLqcLrfD5XI6Xdqtq95qIzG2o1/wO+0VHnut1z7GZ69y2yuL3IlopDP7UR8eLCx42tvbB3x5GtT1rx89/K/VDU5Hpl0hrNfv9936uXEnzvRFoxapcMeIu8H9Bzve3nCksbHT5XKMH1t24vEjK8q9kUi6LgbVpaSkZAhG5fMLlimCcDic/j1XHrfj3a0td//67da2gNuVc8sgA6H4wlMm3HbtcZpSoR4iBbjp5Ne+DStQxyHB+9C+F3u8Lo93X2dkVyC5ozPeFLFFtcmxCW1EBA2p3YE/ZBuLhKKdHeGO1lBbS6ijNRzoiIVD0CvaCIvb7fL5vEUl3pIKf1mFr6zc7S92ejwOpE0ktDEWYHOgefa5oFRsdX77BL99VLEnEYt2ZPneOTTukODcxBcq/XxkaYnLZd+6M3L/g3s7OoJZGQ7UyQkzK2+/Zax5RTx0z5GG4PK/frh67ZFDhzu0YZSkze12Tp1cecn54y85f5Iu1FPCTzDNsEzRQFMLnS48Vric9oP1gf/8+VsH69s8uadRiEAo9vHzZ3zx41N6nVELwc6PfoYPwWCwD8si/G5PwOHd0RbeF7I1RpLtkUQ0Hk9qC82cdoczHg2H21vb6w+2HNzTemh/x5GDwdbGSGd7JBjAJmiUJFSRplO0oRRoHQ+USmlZUWV16cgx5bXjKmrHF1eP8paUYWsiHkMrhJbI53KWehwjvfap5Z4R9qgjnnWf5Ha7+S1BBckgPe5xux1/fqL5r08dcDiyE/HoNouK/F+7aey0yT0eNeIOdvuulnt/9NaHW5qSyTg6DtkWR6MJ3CBedO6EL984G6pFhFrBj34MsEzR6OzsjKVdoolbtPt//8Fza3f6vTndu4djyf9cctJ5p42ORNPVOmgUKBXhYQqaPjzuKfb6nC73wUB0byCxO6A96AnFtTkouN1MJhOxcDjQ2tR2cG/zvp0t+3a1Hd7X0Xgk1NocDXXGIhF9oXxcf6hDDYtdm7PicDhcHrdXEyv+8qqS6lGaUhk/qWLspLJRY/yllU595iDaIqfdXux2jvbZx/ttE4vdRfZYMJKdWOFHPwVJr0/k+0Yy6bj3pzs/2NLh6ku77rrm8jGXnlcOkxcBKGdn9FvfW/fauj1eq54CFh6OJK+/ZsYtN5wQj6dsovnRvAHnt7/9beEcrqAdTz+W6HI5Xn//yB+f3u525rqkQ2dyuDm26MSRKLMIskLrD3SEnylcep0VbsbhdAWTzg/b49s6bQdDiTC6h6T2lMfudEZDgbbDB/a98/r2Nc9tW7Nq7zuvNeza3NFwKNzZHo+ENYGiPQ8itBm1mrQB+pOhaDAQbG1uO7y/cff2hh2bWw7sDrY2IQ60i9tfBGGEvSSSkES2Vv0tLPFEfITf7Xc6otn0T6jOPJe2wIhGo4PxlhQQithfWNPZ0hKElhZBGRONxsaMLp4zq1i+wMrjdj69atfjT25xpZiKq1cL26EjkdNOHl1ellJMo8Lqc7q4fRawTNHedpX+sT2s8A/P7Nh1oCV7Sx5qXA77wcbO4yaPmDSmJI1aBzhkbs0LHu0FVVm270VeX0vS/V5LdHcw0RpJ4hZWW73jdMZjsZZ9u3a/tXrzC0/uev3Fhp0fBtua7YkENI3Dqb1EyO7Q3i4udEkX8Gh+NLo6didaX5fD5Uwm4lA27Uf2N+3Z3tlwJB6LevwlLp8fWzWtjZvORLIzYY8lEsVuV7nbGY5l+q4X0mQ8Zl5I9NpE95mOzvi/XmnvDIRg4yIoY1CicaOLTprll7cBSZv9//6wadfuZqcz5V0ialMgGB890j9zelWauwfUO26fJTk6zWLIgE5P/7gH1LeEN+5qd3Q/ZMxdUESHLfnaxtZeKx2qwSDdoDA5AlrP9LPCDZT4/OXFJfVR+7a26J5gojmsj6PYYffJzqb6gxvf3rL6ma2rn93/7uvN+3YG21pgQLA3/ZkOjZ0Q+i2jAdqB5tIeAFFAPBwKNDc27dqy563VW156etsrK+q3bQp1tELuINtwPNkUTuzsTOzoiLUlnRBPlEcmhMNh2XMw+Q6a6MF43ENAV/fjRW1Jrxd6uHvMo6Ghc/eeljQahYjH4ps217s96QZLIMu4fZYMd5nSqyl43M49BzuPNLSgcRVBuQ1ua7fsONLU2nv/NODT5pmcArad1T1oPKG9VVZb1BNINIQS4VhcX6NgDwc663d8uPmlpzauenzP26+2NxxK2hJOt9vpcmmCA4pA2wtkAWJrCVKBiBJNsLiQgzsRjzXt27lj7b/ef+bPO15/vmnvjngsipqGv0gscTCkFWZnRzRud5Z6M13+gPzZtguGQe2tS4s9VRWevo3UuNzusmIYfHficAT3vIleOwrtbYhJl9PRyzMdtmHJsJYpaMR7fXG49oLC/W16K5wfOB325rZQQ0vvMgX3KIN3m8IcdbJt39tjya0diV0BbRwlmYg7HA60weFA+643Xt608m+7Xnsx0FgPdaE9lwH6cAUEAX5pdARumBNNI0ALS8CNlhvh2Cqe++joCdG+488OxYPEbYf3bXnpmQ//9Y99770RjYRtDqcmgRKJhohte9C2P2zryKYvGdS+jRkyMmmi+4PHk6yp1hakCX82eNyucaPdUWX+bFmJ1+dz9/oxZZfLVezXml/hT4HWOnP7rDOsZQqaUTSXvZBI7j7c2Zvh5RDoB1oD0fqWDA6NbzoLFxIHwpMBLpe3Oe7a0RFtDse1z8La7LZEsqP+0J63Xtm59l+HPlwfbG1MxGMkMvRxEyFQ0JFgXwBet9tdUlJSWVlZXV1dU1OD34qKCn3pjSuRSEI6oMshw9MyEVJHW7YM4pFoR/2B/RvWbVv97IGNbweaG+z67WYknmgMJ7Z3xJpjDn/GAyqD3b0xQ0NGTXS/SJw0q7ik2KeZoILYfWogvGtH+o47RpuYIikr806fVpn+BZsAMuWkOWPDEW0dfnq4fSaG9YLk1tbWXkfF3W7nd3793qtv7/amXemeO6CGdYTid3/pjIWzK8Np33gIUCHLy8szqZZMftHZ2Zn5iEJZUdGhsGNze2xTRyIUjWlLj+32cGf7vndf37Tq7wc+eDPU3urUJqWiucA2oVEAOZxOp8fjKS4uLtWhJcEIROUKhUKBQGe7RgcVSU8hZIrm0iWL7kXm2iiOv6Jq6hkXTFlw/phZp9DYi8NhL3E5ZpY5ZpS6SlzJ9kBG66tJMwkPk59YNtGwh1A4vnN3ayQS72fTpWeV/P1fDu0/2Ak3BTrdXre7t2/r2N3XX1l7wdllkUh38VxOx2tvHfnW914PhoKpJglEY4lJEyp/fO+iyoreP98D4+f2GQxfmYJ7zba2NuFJjdPp+PavNrz+7j6POz9GnmDR7cHYPf++cNHsilBvMgWgX+FlEQUGKjXa9wyrdomvKG53rG+Obe1M1EfiybimGxK25J63Xt328rM7X38h0tmW1NpJ0ViSsED1of6jqqpq0qRJxx577MSJE2tqasrLK/x+v5QpuB0MBAItLc0HDhzcuXPHli1b9+7dQ2VTv7KGDAECKfPiEbVTFpw37axLqidOc7o9yXjM6XKO9zmOLXNNK0oGQpl+ea6iogK5CQ+Tb1g20U6nffPWlh/8bP2uXW3xgei8otFIIgZB320nMN2SssoRI8elMh4o+dNOGnXzp6vdbosC/O+y9x97YrPL2VVhFFBpSkqKv/bFOeedPTaa9tVWEm6fwfBdkExPzYUnNZDYz7916MDh9vRvOM4dUMpILLHo5HGTRhf1+jpa4HA4+HVYBQYMO/OhlKTDdSRq3w6NEk5G4wm00dFwsG3/nu1rntu34Y3OhsOQDjASyBNSEkgC/YEQNKAzZsxYsGDBmWeeNW/eaTNmzJwyZer48eNHjx49atQoSBYwcuRIuBEyduzYCRPqxo0bB+kA6R8KhaNopxMJQ08ALwLjoQB+nA5n2cixbn2VMgITdtxU2So9jlKvJ5rZ+mQcCxAeJt+wbKLjcfuPfv7OK2t32m3xhPYNqf7+aXNgYXYKMPJQoNPt8fr8xWKvCrG4bcrEiiWfGFFean3jetIJIzs6Yjt2d6D4qC5ahih2IoGENSPKbrp++oXnTojFMhVY3D6D4StTgsEgmj7hSQ1kygtvHc47mXLW3PEZyhTUSV6gX2CEw+EMJ6ZU+IvbE46tHfH9wWRHLGm3Jewud0fDkX3vvr597XPNe3cktQc02mg4Nd+UChWnrKxs2rRp55xz7kUXXTB//nwIlOrq6pKSEhpHQRzEh8Pj8RQVFUGaQK9MmjRp6tSpUC1ut6ezM9DRgXY8gmiUJyA3/k8k41H9w0DlY8b7y6u8xaXJeCyaROHspS6H32GzJzKSKciQv4yfv1g20a3t8d//aWNnZ1/edJIVHq+3qLhMeHRQFrvdNXtm5Q1XV48Z5UrVtrpd9tNOrh1T6wtHki6XByK/qMg3YWzF6afU3nLDzDPmje118ooKt89gmMoUXPsM3yCOyvDi20MqU7AbqoCJhLbSM5FMxjWH+APaOw/1aYd6dCMIJZkysdYfS/uGNwINgc+nzSATfib/yfzNsxAl9RHbhx3xVtxYJpN2hyMWCR7e8t6Hzz/RtGtrNKx1Bppt6PNR4NDsL5mEwcyZM+fyyy8/++yz6+rqvF4/FAkMCf1KY2PjgQMHDh48WF9f39bWBiGC20GXvnQZEeCurKycOHEixAq2trS0tLejZnUPeOj70majxKORWDTscLqKR4wsqx2jDZfrNQOKqcLrGOl3hzIYLsIe+StueQrMzLKJ7uiMPvnszo72oGYqg4nXV+z1laLFRSMMYeFye2prii48u/zqy0ZUlTvSfN0VJcfP5IkVixeNO2Pe6AXzai9YPP6jF08896zx1SN86d+6aYbbZzBMZQruNTOcRO1wDIVMgWHro4KJSCwZjiVCkbjTYS/2u8pLvRVlvqpyX2UZHF54S4rdRV50CcmotkDfokgI6hpNgUzJqK+Sd8BMAUByQXh6I2z3HAjZdgUSsDpdHzib92zfu37N7nWrQ+2tsCUxE1AfvNYaYP0zC8cddxwEyhlnLBg3brzX60MgNMfmzZvXrl27evXqN954ff369e+9t2Hjxo1bt27ZvXt3a2sLDBOtLUDy4uLi8vJyWF1HR+eRI0domos0Zs2BP202bQxipahK+1qhy+uDdtGK4bCXO21lbkep1x3KYC2Px+PRnlgx+UaqJjoQjD+1ctdgyxQ0sOPGVR4/a1xNlW/cmOLZMyrPOr30iosqTp5d6nBkdgegWbKtuMg1ospXWeH1ep167RGbsoLb5+6B3GEFKkCGoylOp+Nbv9qwbsP+AZ9CixOvqY14AoKjrNhdXuqrqfRPn1A2fnTZ6JqS8hJPid/l97q8HqfLiZZWq5OIr0mZaDwcTTy9eucfn9mCTZSbBPHag7Fv3zz/7DlVmUyhBUVFReg/hIfJc6LRaPrPfas02Yu2dto/bJerl+1bXnx6y4v/3PXmy7iLdLq0N3RSE5G027X7Sn1O36WXXnrZZZfNnj3b5/PHYjGooi1btkCgrF27ZseOHdg7AtGLuFwumFZ1dfX06dPnzZt38smn1NXVocFFOPI8cGD/k08++fjjj+/atQv1kQK1EnR1P9AuLrf3mDMvPO68y2unn6i9XiUR97ldM0ocx5U6qr22tgyqcElJCT/3yUdSNdENTZFbbnvh4IEmuTBnMIjGkp+8YvqXbzoZDjSxushAFTk6fSW3z8N0NCXD+bNgwEdT0BTHE8lgJI4Mqyp9Z8wedeW5U6+9aNqSy46DY9bU6upyv8fjjEZjjc3B/Yc7tu1p2by7+cNdzTv2tuw60HqkKdjWEXG7HIfqO9/e3OA01VX4sx1NgQjiprxggEwBwpOWiqKS3aHkvkC8LZrQXlEfi4Vam3esXXng/bdD7S3aOmC7NoAhbQhVBjd2Y8eOPeecc+fMmaNPhnWGQqHt27f/7W+PP/XUU1u3boVGgbxAZKRDuw4F09DQsHv37r1796JUFRWV+jiKC9td0EB2O7qiPXt2BwIBbQaMbstCpuA3mUzEok63x1tUUjXxGPxrg7K3Ofwue4nbXuFKRjKYSIsSoszCw+QPqZrooRpNsZ0wq2bBvDF2W8Lh0BRzdzUYcrh9HqbDoZowzgyRYCCApQfD2nfuR1cXXXfJsfffOv+R/77grs+ddsacMS6HfdVre379+PvPrdm5ftPhzbuaA6H4qOriGVOr588Zc/ap48+dV3f2aRPOmjvh1Nm10yZVlRZ7wtHe3xkgjqE3MlRsTF6Aqymua1pKi0qCSVtrNNmJqqA9c3FEQ6GWfTtb9u8OtjdBtTjsPaaMANQaNJc1NTW1taNKuz4039raumnTpvfff//AgQPYNWQBRZYgDsTKrl27Xnzxpeeee27fvr36zFmt5R03btzMmTNHjRoFd7zr3XFUPM129bSdjUcad28LNB6JRcI2pyOeSLTHEi1Rbd00xUwP23aekqaJFjFSEE/Ccn29/iVs7vR3cWSDuQDb8DAdTQmHw3TP1ytQsv0cTUGyWDwRjiZK/O6zTxn3+ctnfunq2afNqkUVeX7dvtffO/jh7hZUiROPrZkxpWpsbdnIyiKfx9HQEtq0u23PofZ9B9v2HWrff6TjYH3HgfqOvQc79h/pbOuMIOTDXRZfGoJfGU3JdLoWzzQsGEKhUCa27XR726LaF3wawtqkKKfLHWhpOLjx7b3vvtHecEgfStHj6f+Q2ohGo2VlZcccc8xpp80bP348KZKDBw++8cYb69ata2pq9Hi8CKT4Epo/C2nS0FAPLTJ16jHQJUVFRYgGdYLwLVs2Hz58uKOjg2IiXENPC08iHnO4PSMmTi2qqPYUlyb0Lzb7nbZan7PMA7He+0RafqCZj6Qy40Aw/vQq69EUtKh+r+fqK6dfdvGk+aeNXnB6yr+F88ecuWBsW0ds/4E284A0wJ5nz6yZN3d0Is1c2SFkmLfPw3Q0JUON0n/QAXSGYiOriv7to8f933fO+fYt82ZMGfHPl3f98OG3//7izsmjSz66eOq1F06bMKrk1XcPrXxl519XbXvhzf3tnZFJY8vOPHnMmSePXXjK+IUnjzvjpLHzThhzyqzRJ88cdfKMkScdNxJ55kgVYnKKDG07lky2xhKdsUREm5ZqTyQTwfbWht3bQm0tkAZaH6CsQCbghQrxer0ej1udl4pw7DQe19ahqZ0HvAC3xQiEBEHHc+jQof3790ORYCtygFipqakZPXpMcXEJDQJRQsRHLiiVtvIoGg4017fu2x3paNOkUzIZSSYDCXsgbsvkyZbMk8kv+tJEJ21Ol/O0OaPOWzTuwrPHp/m74Kxxl5xbN2FcWSLlgEoyFrNFos5ozInfDP9C4WQwlAyFbZn8oTJ58uTN5kedYTqFtrm5Ga2n8KTF7Xb1bQptPJ4MReN1tSVXLJ5y0YKJFeX+97bUr3h1d2NraO6skQtOGDOiwvfWpvq3Nh2ubw5NHVc6fdKICbWllWVeaJSDDYEjzcHGllBLe6gjEAlH4torC+02t9Ph87pKit1VFf7NO5qefmV31wP9buClKbRnnVgZDGc6WlhdXS1cTJ4D286kibd7S7YHbB+0RhvC2tMVVIf9G9atf/y3h7dsCLe3OZzawgQtmi5WdNmgrXOura2dP3/+9dcvOemkk6A8IDWOHDm8du1rjz322JtvrgsEAti1ri40jUHJZSbBYBDJL7ro4rlz544cWdPS0grhcvDgwVdffWXjxo1HjhyRwx6USnNo9ShWVD7imIUXHXvOpaNnnhSPhN1O50i/8+Rye63XFg31MosWJamsrBQeJn9oamqyNOPG5ugXv/6i5RRaGGxJif8735h36kmj5BcBYUpd1qSNkRCwRljv93/y9j+e3Oj1WGgFiO4px86aO+/srLrHSCTc2FgfDAakAacC2VaUuk+e7Vk83+PtbdoJbLiqqkp4hiUsU3qhDzIFZxT6YESF/xPnTbn87Cnl5b63Pjj8yDObQ5H4pWdOPmfu2M5g7Nm1e154+8DE2uIzTxl38rEjo9H4h7ub39p4eN2m+obmYHtHpD0Qxd0pqqLW3mv3kFqbDdtP6E9ME4mk2+XwWVUwxGGZMpxpbGzMpFInPaXvd9q2tUVaozaIklBn2+51L7/5p1+17t8di4TQMmoWp7e2yI0c0BloLiFQIFPmzZvn92uvS0Hg3r37nn/+X6tXv7xjx46WlpYorFmbWEB9gpaQktMzo+nTp48bNx6KpKmpEbqnra0NAqW1VZMsBnGj7ddhT8Ribn/JuBPmzbr4qklzz0xqIz2OKq/jhDLHBL8tGdYGZtLDtp2PNDQ0CFdP0sgUABOqm1BWUuyhKoC7u/PPrrvisqlwd3RGv/8/65qbYWbCxvbub29qDphu9DQSifjYullTp5/RZcYZgTwj0cj+fXsi+guHRGgK0JI7He6PnFfx6SuKe72vGOY2PEznpqBNzKQpB05ndnNTtDeA25IXL6j71o2nLTpl/Nbdzf/963VPvrL70kWTv/KpE0ePKPrjM1t+9Md3XE77zVcef+lZk6Ph+B+f2fzgX97/49Ob3/6wobElFAzHIUU8bqfP7YQWwZ8L5gyHUzi8+HNrq5TFLnuCUmb1ejeC5gowBUAgkNEnb2IO785gsjWahEqBVYVam+q3bdz7ztpIQFvMbLcyd1QZdANut3vatGnjxo0jm0EIxMfEiXXjx4+HA15oFCiScDiMm8toVFvqTHUN969ojuvr67du3fLBBx9s27Ztz549hw8fhlhBOBLqO9HaetnE4x9NrNjt7qKS6knTKsZNQjTYtMuWrHQ7Kjw2R7z3Jz9s2/lIKjMOhhKp5qYAWEtTU/BIPf4C+Gtqjo8fW3zqybXYFArHH16+Zeu2xvoGbeuhw53BYNRS6wDkU14xsnrkBLtdG2vM/M/jdiXi0VAoAEPVbjJT/zkhwRPxtg7X3BOL/b5eGuphbsPZPchg0oCmOBiOTRhTet+X53/zpnlo5+/55WtfvO/lkVX+337rnMvPnvzUyzs/deezr7xz4K4bTvl/N82LxeLf/NmaG777/KMrtuw91O73uop9Lo8bWkQ8yUkloxCekcJihiWWzbeBqtLSuM3WEY3HYhDVSTSb0WAg0tkeDQW1lxwrs1KkA0BnxGKxI0eOvPfe+9u2bYfW1wSF/lL8ysqqWbOOv/jii5csWXLjjTddf/2Sj3/8ynPPPfekk06eNGlyVVWV1+uFFoF2CQaD+KXFC5QcwE1yhND3RsCNwiSigfZIoDMejdjsWpMF4RNK2LSX+zMFipSt2QIFoGsL8ad9CEoHhqx9C0ITE1o4skdM2jSg2F0ut1Jp0oECtLWHW9sT6V/e1udTUTAM0+NHm5g5Ik1acMcYjSeuWDxl6Z1nn37C6L//a+t1d61cu+Hwf99y2l03zmtsDX3lBy9/99dvnjtv/LK7Fh8zofKXf3n3C/e+uOq1vclEAgLF7dIuRGa2nSmi9BnQs2Ng8hutke4d9PG2UEx7Qb5md3Z7LByOBDsTkYj2apIU9oDmElKjra3tvfc2vP32m3v27IbmQF7Yo9vtrqmpmTlz1qJFZ1500UUf+9jHLr/88ssu+xiEy+LFi08/ff6JJ554zDHHjBkzprKy0u/3Q/FA3AAk1O46TXvUiqih36Imk7FQKBYKQKboD0EdKHE0aacHoOnhJj5/EZewJ2JbNoiUfUo7BNBwYxpEvGHMMK3DA9h4oX0NReJlJe5v3XTq7f92SnN76Os/euX//eKNaXUVv/p/ixeeMu6xlZtvuueFte8f/taNp3z5UyftPth+6w9e+s3fN8VjmkDJBYmQC2Vghhb08clwPIkGUvPY7fFoOBYOJRJxbTQFYUrjiK1kIWgx4YBS2bhx46pVq1544YW9e/eikaXaBAe5q6qqoEjmz5//0Y9+9Prrr//Sl770la985Ytf/NJnP/vZj3zkI9Ar1dXVyIre32XZCquBtOt4LByLhDWZghAHbodtcW11EkVhChDWl4xkmJoCtX0DQkcoNn1S1f98fdH58yf+84XtX/jvF597Y9+nLjzmJ18/s6zEc/cvX7//ofXhaPx7Xzr90rOOeX3Dga88sHrj9qZin2twhhz7ArcIhUQmV5P6d+0X/2v/2JPxeCJuLRokJFMA5MXOnTuffvqphx/+3T/+8fd3332nqamJNIo6TAKKiooqKyvHjx8/c+bMM85YcPnlly9Z8tnPf/7Gq666atasWSUlJeGu77akqZJi1jh0fVxOCbfHEW53VJf2+IYtUzCksYfhBrfPw/T40Yyi5csEkcAKbAyEYxecPv6nty8aXVN876/e+O/fvNnYGrrpihl33DD3SFPnbT9+5YkXd7pcjtuvP2nxaXVvbDhw589ea20PWy6BGwzEMfQGzoZIwOQ/GV5NMm195ER36GgBGYAupLW19YMPNj733Kp//vOfK1Y8u3r16nfeeWfr1q379+9vaGhoa2sLBgP0Ylmv1ws5UlNTM3HixFmzjj/jjDMuuOCCSy+97Nxzz4NSgYhBK6zvOh36dq14IqKmXLRJB70k0+fTCBeTV6RpokWMjBHJsk84ZIjypYDb5+ErU4Srr8Dm44nk9ZdMv/tLZ7R2hL/6g9V/e2EHFMlNl8+45Zo5O/e1fv1Hr6z/sB6K5LOXTb/0rKm79jXd/as3QuGoR5+GMiCgABl+tSc9XA0KiTTtu0SLp9+savesmiNJyw9EaArkDS6NmsCxf/+BF1988aGHfvs///PjBx/8+Z/+tPz555/fsGHD7t27GhsbQ6EQ4iAVJUzouN1uevnKdddd9/GPX3nCCSdAx8SVtwOgeDKJjlbELrpWj9pt+pMfbQ4tHVEq+E40T+FGScKnYpjW4f7fY8XiicWnjj1v/oTX3j3wtQdWv7et0eW0nTJj5Fmnjn9tw8Fv/mztzgPtHqejtqZowZyx72+r/95v32poCXldzlAkHokmwviNJeCOxhJdDa82xyWgvOkkkUx2hmIdwSjiUwjiICFCgmHtnZ9jq4sn1Jb0/6NYfMdZSGTSqGkdvN3u0qaj6jIlaXO43E63V/uSjxQCXYgOv8vMEAFuCA78UuRwOHzo0KF333131apVy5c/+qtfLXvwwQeXLl26bNmyhx9++G9/+xukzAcffADhQnKEsqqoKD/11Lkf+chHpk+fXlxcTE9/uvYuQUxtCorD6dKKp62h0EAWOEiHLVnf1ioipoBtO0/hCyfhUzFM35uCeyzLr4SbcbmcL759xPDeFDSUTpdj3uzRO/e3/fCP77R1RFxOx8TRZeNGlz/8zNa2YHTj9ka0t16va9Ep43/52Pt7G4OhUKylNYQG94wTRpeV+44ZX1Fe6j2mrrLY56pvCiLzcDSx6JRxM6eM2L63FX0FVEhFqefihZNOmVmLTuVwYwA9CJTNabNHL547YWSVDyHXXzLt+KlVH+5uDYRiXbeZWvdC702pG+WNxjJ6hV1paampe2DyFVzKXl+dUuzzdcRte4PJSDyZsDuhAYKtTa37dx3e8n48FtVtwdoiSCUAbEYlcrvdaEPhhchAhWppaamvrz948OD+/fv37t27e/fuXTpwHz58mN78hiQejwdpIadKS8u8Xt+hQ9h4CCIGm2ivct+aAwW0O/wVVaNnzKmZcpzL64NK8diTNV7nSE/SERNTW1JRUlLCAyr5SKomOhROPr1qd4ZfSLbbndOnlZ8yZxTcoXAcCdvaw5lMCoRJl1WMHFEzQRfKWYBShULBjo72TIoH0L8sPK24qhy6X4SY4fZ5mFZgXHW0icKTPaFIYuGcMR8/e/KnLjzm8kUTY/FkLJaYOq7s+ouPufLMusvmj4coQbR4wnbFmXXnnzr2lo8dV13ujSWS4Wh87qxRZ586/srzpl44f/xHz5w0dUJFVH9wE0skPn3JsTdfOcvvdeL+ETer5SXem66Y8ZlLjvnGv51c7HcjEPrj4jMm3Hj5cf/1b6fMnzN2486mfYc7wpHeP5WcBnQz3I4XEuj+ex1QqW9tQYxiN9S1dunRKLu8RW5/scvtgSlpE1a6LEptHxEtFotBkUBtwAu1gQa0uLiYxAq8Xghzlysej7e1tUGpbNy4cc2aV59++qlHHvnjL36x9Kc//ckjjzyyadOmUCiEEiI3/I4cOfL4448fPXpMoqudVvco3NBDXr/bV+T0+PTF1oiZ9NgTvb5wEcn5TjRP6WcTXTBw+wyG7/GjSRWu7IknkqNHlmzd0/zgnzboD9JRq7RA3OctOGH0yrV7IFAcdnswGFn9zsGrL5wWicQ/2N6MPgFN8YGGQInH6fe6Rlb40eY2tgYh7uPx5MgKXzwW7+gM147ofndyc1v4G8ve9Hpcoyp9yF8Ps//zxe1vbjoyaXTpM2v3Pv7irkAwKodS+gB6F+FiCoVMrqnLbitx2V0OTXwkEnG33+8rrXAXl6Jj11SK9mIsgebW8fl806ZNu+SSS66//vpbbrnlK1/56he/+KXzz78AUgPR5GMgtKqkWhDf7/cXFRXBga379u179dVXVq58FkqFnv4gMqrhqFGjRozQ3v9GmWi77EJf45N0OJzesgpvcZnL49W8drvH6Sxyau/xFPFS0J86zhx1+PIBbp/B8JUpuPxaE9gbInZP3E779j3Np8yqHVFZ9JdV23we3Bpq4x/Vlf6yEu9r7x+hebJohd/ZXF9bXXygMXC4KeByaK8gb24NVpW6k/FEkQ862dbapg1CQoJUVfjDkVhbRxR5QrUgOf5HjPNOGt3cGqpvCYlG2a4tL+oIRKGwE3FN36QZwxTHkBauBoVHhjKl1Jl0a1NTkrBGt9fvK68sKq9yujya5enzP4CIrdsSsp00adLixed85COXXnzxxRdccP7ixWfPmjWzvLycpAx+CSgVAnqFbgexNRgMHjhw4IMPPti9exd9rQIxsbWsrKy0tJTqo9gZAfGtBzjdnuLKGm9pObJDgNNu9zkdkCm9fmWLbTuvIZMwILZlg0jZp7RDgyifFWzDYPjKFLf++kvhyRKvx7l6/cE/PLX5hstnnT9vfCgSh1JAJfB6XBAfZUXa03pEc7udG3c0H2kObdhcjxYZQZAUTS3BmsqiaEz7ur3P62poDuofd0hWlPnjNkdjZ2T0CD/NisWPx+U879Tx0ViiM9T9ZEfrB3QPfmRg30A+XA0KD9yGUhuXBqfDVuJI6s94ILFjLq/PX1ZZXD1KG7HQZ61K24KRIH5C/+xObe3oU0899fTTT5816/i6uomjR4+prq4uLi42P2aivQA5yuLz+ZBDU1PTkSNH2traaOAEIbBAt9sjcyDb1hzCbXd5fKUjR/tKyxyIg5LbbV6nvdjlcHcN86SCb8fzmv400Wb01lIzd+HPB1Bgbp/B8JUpwO/3C1eWhCPxixdM3La39dlXd55wbI22KlhXDIFgtKU9NO/42rD+GXGHXZvF0hmMtndEaMjDYbcfbgqOqPTThBJ/kadBH03BpqpS98nTa06fNQoyhSongjtDkXseenvkiKIx1X4aYgFo9vGr59dfcAZkr8AUDLim0ATCkwK33VbmsRe5nW6nIx5P2O1OX1l51fhJ3pIyJCcBTLaB/h4OyIj29vaDOp2dnXEdtKEjRtSMGTMGu4t1faaHkmj7UByA3LBtbcqu00kxkUlAo5Pmu4AeSaCNXG5feXnl2DpfaTn0DuqVy5702ZMlLlv69hsaZQA7Oeao0OcmmkgmY6tfO3Dn9974xr2v3/2jtxqbOvPLJLh9Joa7TEGb2CsitkI0nqgbXbbk0umjq4tb20OazEjaXE5HU2voxbcOzDthtBt3fHo62JjLhXZZmJrTYa9vDTsdjsZ2bZVxNJbAP3pq26zJleu3Nry0/uAxEyporgl+PC5HWzCK5H6vS5vYqFU82xlzxs6dMbKxLUyDLqkQpU9LP1sBJmfp9cq67PZyl73EafeSbdpt3qLSqglTiyurtec+PeeIoK0EoVDo8OHDO3bsaG1thfEgHGpj1KiRM2bMGDduHGQBNIcUKwqaF/EhROCoqqoaMaJKtr+RSKShoaGlpUVdkCzsGqIkmXD7ikqqR5eNnuApKk3GtTFIr8Ne6rL7nbb0U2jZtgsAyyZabMsAWNCRI8E31x1+680j77xzJBSiVWy5hTgqK9iGiWEtU1z6RD/hyQafx7Vyza5IJO71OFet3euBKnHYWzvCH2xvePmdg62twapyH2kI1IpN2xsbW0M0ZAJvNJpY885+BG7c3vTm+wdpxgm2hiLxZ17a+c8Xtje0BO0OLWY4Ev9gW2MoEPlgawMNniDy9j3NgVB03QeHX3prP/arhfYVHD7PpS9UaCxBtHZWuO02dPYlrqRHawPsyUTCU1Q8YuIxpSPHwAF9gBBYMEWGOEBuUCH19fUffvghhAXcdGNaUzNy7ty5J5wwe8SIEfAiHPG1EnQD29UygYLx+XyTJ0+uq6ujNZYIDAQCe/fuRbYkYpSbXXsS2xMJf3lFxbiJpaPGurz+ZDyGCCVuR4XH4bEnjrQ0aflaoakZfuKT//S5iVaAJUfxZ0tqGleE5QwoktvtsiwWt8+SYfreFAmsJBgMCo8VsKGX1hvfmwJV0dIeee6NfU+/uru5PezSFx0caQ6ufe9wfWPg1XcPaWMkenT8vPruwUON2gQUPan2KAcRtu1tfWdz/TtbGpEWgdj6zuaGnQfajzQFX3vvMOJgFx3B6CvvHGpuCb389gHszmG3u5yOD3Y0rViz54V1+4PhmMxTBUH03pQJIz2RaLr3ppSVlXE1KGDQW0ciEeEx0RkKlvl9HQlbe9zWGtfm0Wotps/f3nCoo+FIR+MhmJLDAR1MaltYGoQDhMjo0aNHjhxZVFSEEBgqHNAoJSUl2F1nZ2c4HIYDsoOAOkFJior8dXWTFi1adMEFFxx33HGITMXbuXPnqlWrNm3aiIRkjdqutD87+he7w1l77Al1Jy+smTwd/RVK6XQ6x/oc432OMrctEEpZc2l5kfAw+YyhiQ5HbM88l+l7U/oMjHMI3psCPV9e5lsw11Xks9gLt8+S4S5TYAehUMiwDFLFUqYAtM5xJEskVa0As4N1GjLTA4WbUO825Sbt1lWfESDjw0du1BnNpwMnvA4n9t8z0y4Q2iVT0r3eDVK9oqJCeJhCBJc4EAjoxmNNRzDo8vrCSWdjJAlj1lSJ1xsLB7VXvR3YnYDx9NTBsO14PAEV4vV6y8vLq6q0VcQOfQ4svBUVlaWlZfgX4TU11TU1NZAyo0bVjh07ZtKkSbNmzT799HkLFiycOXNmdXU11AY0yq5du9auXfvqq6sPHjykWTVsmnaoD7TY7M7iqurxJ82vO+mMoopqVDmIphK3s87vGOu3+5y2jhRvsUORKisrM+knmNzH0EQXkkxB9zF+bPE58z0up3Ev3D6rDHeZAtBiphlQSSVTAAzRYIvkM9in2VwRIv8kmrfLISG3uhctmmGvPcGmTGQK+hWW6oWNZid2O835SEWpvyiSdNSHk9FEMmGzO+xOCJdoKNC4e0ck1JlMxO3aZ3QA4mrvL0FvgcrS0tKCejFmzBi0pPpjGrvf7x81atQxOpMnT54yZcrUqcdMn37szJmzZs8+4bTT5p111lkLFy6aNWsW7hGRJBaLNzTUQ6OsWPHMhx9uRj+kWiP2pj2E8nirp86ceOpZY2eejAKgIXc77TUex6RixyiP7UhTo4htoqSkhIdSCgm1iY5E7U+v3N3RMQQypWbQR1NszlOO9592ohs3CSKoCx5KUWGZoulWNOU09c8MbCWVTMlNUEopUyLRlAfFUn04gAuN9j3NYGFFcVHSbm+LJYMJ7cX5tmTc5dce5cTCgUDjkUhHu6KRtX/hg8gIBAKtra3Nzc3oP4qLS4qKilCJsAm7Ky0thV6ZMGHC1KlTjz322GnTpkG41NXVjRw5EpsQDYVB8h07tj/77LOrVq167733wrhBph2QBNd3iN2UjRw7beGFY2bOKR5Rk4zHHXZHscc5qcg+tshR4rK3B6w/doEi8VBKgQGzgRnH6YNQNudzL+5rau5wWD3yHiigkquqx1ZVj08zGGkJDC9DmYKMvV7Xp68oKy+DSumxFxwvbFh4GJYpBJpXy+9HAK/Xu/qd+n2HWp3O/JhujMoBmXLe/Enjqt2p5qZUVVWhJggPU7igrUw/WNgZDPp9PqfDqSmVOMRA0qm9rMLp8ngDTfXBtuaYPv/D0Oaiw0CekCkQK52dHWiXI5EIAhHN6/VBtUCR4HaQKCkpoXU9oVCooaFx584d69e/8/LLL7/66qubN29GDnrm2o++E+1xDyitGT161imT559TPnqC06295svnctR4HceWOipctsamBiqJGehvftVE4YH2CuoWDp/XWd8YeWdDfSIRR0+PDj7zP31opPe/ZCLu9vomTj3Z6y/R1EQ26HaekUyJJ+wXn1N15mnOaNeXZSXQKNw+q+jPgBmbra2trb29XXgUSor99zy06dW3d3v7t6xmyEDl6AwnvnPzaXOPLQmFxbsoVIqLi3koZVjR1NSURqmMqBgRsrneaI7t6Iy3R+IOfV5IJBTY9Nzftq1+9tCmd7VHP/p71ajlxVY4IEricW3lTl1d3axZx8+aNWvSpMm1taPKyysRCE2vPwzSQPxYLNrR0Yli7Nu3b+PGD955552NGze2tLRgE+4QZDRKkkzGnW7vuDnzjz370olzF3r9xVBPNqezWn/cc1K5w++0HWqop1QGsGtacMQUHjAYupmMxmyPPbHz9XWHguEsFhijo2tq0V7bLfwpSXq9JeMnzaocMR6CRYRlDGy4ubnx8KED0v4ticaSxx9X8dUbynxe6PseRYLK56EUAyxTBDgPhw8fNj/6KSny/uhPW1et2eXz5I1MiSad3/78CceOt1hzD5E+atSoXpU+U0gkEolDhw6levRTO6La4XJtao1t6UjsCmgLeWjwpGnvzh2vvfDhv/7eemCPthJYf1E97kmxsavR0AKcTrff7y8vr6jWGTGiqrS0FHLB6/UiJnYaiURwH4w+pqGh4ciRI42NjbglCIfD0gjlv6iEibj2PtxR00845sxLJp++uKi0Ag0/wn1u1zGljuNKXaPcifpGa42CjgG27ezts4tMnqI20bjK6N3j8UxlBNJCED/yZNmWXQlXbwbicGifd0jzqDQNsOojhw9BqaR6JoWqk7S5Zs8o+8wVnpEjtNqmgv3W1tamlzjDEJYp3aA9ra+vN5yQ4iLvP185/IvHNuTLaEoimSwr9t/7xZMqSyzqSU1NDb9PYhgSDAahD4THCk9p1f6oe0NbtCUcj2pCxRaLhOu3b9r1xku731zdcmB3LKRPWtQ1BeoIiQw05QBeNKywK+gVAI3i8XggiEmmoF9BzUIBIFbwG41GKT7pCZmVVu+SSU+J9oq5qQvOH3/C6SPqptBmj9M+yuc8rtQxtdjptScOphhKqaqqwp2o8DCFCNQtmmjhyRK3y/biusrVbxYlkylX6XfR9z4RAiMcrN+ztzkSjTm111+JlRGadWuv0nIU+T3z5rg+eVlZiT8RM8ksCH1UH+FhuuC5Kd2g3ZRPQCUQxdG4/V/rDrgGc8bWAIKbjNqRZZctHJtIGCemjBgxAr2I8DDDCXq2EgqFyGumprTY7XaGYsnOhD0Mw0kknG6vt7SspLoWAiXU3hJub4XmIEmh3zSKf0hwwAH90dnZ2dLSAj105MiRQ4cOHTx4EL80gtLe3k5rjlDFEB+purIC1JQnXT7fiInHTjztrKlnnF8xZhwyhkpB3HK385hS5xhXvLOlPtXM2TL9+4XCwxQoZDxpnmCmAZLA7y96b6s7EbdeWNB/IEMqyj03XeOaND7p9RbF4g70KuhDXG5nUZF7wpjiuSeUfPxi7zlneJwO47RZUFFRUVxcLDyMAo+mGOno6GhubhYenWjCfecv3jtwqNHydWq5RigS/8RFs5dcVNvR0aMyl5eXoykXHmZYAsOGeQuPiYrKmjab663GyJ5APBjX3gGLwGQy0bxv5+51L29dvbJh15ZYOARVIgel+9N6QKYAbTBGG5GJe4tKxmhzZs+tO2VBUfkI3DEgd7vTUelxji9ynFDmKLbFGputB4SK9PfLCQ9T6LS2tra1tQlPVjhK/vhk5a49oUF6MBiP22ZMc111frPTEYFGae90trQlOgMxaPLSUldFia24KBGLxizrTElJCU9JSQWPphjx6F8PV9824fc6dx1s37G/Iy/GUxJJxzXnj68qcaoPbnGjydNmGb/fr78Y1mJiNcCtnN+lfYYwbksG47YY7vbsdm3Rj7/Y7S/2lJTCk4zHY5EQ2lpNQ6RFjpeQ14ymgLQn80lkXjG2buzsUyfNWzxm5knlo8Y4HE5t1w57mdtZV2SfXOQY6dOGViyHUnw+X01NjfAwwwBccXqSKPwZ43EnWjv8u/bbHNrn6gceu8O14JT4qKrWSEST3m5XrLQ4XlWRrCxPFvvi2ic+46YhFB1UTNbZaWCZYgFVA6U1T9ZUFr3ybkM8FtOa1xwmHImfPHPs5WeOjipvTOF7TUaCBhES3DhzT6cj0NnZ2T6iuMjr8XREE+GkTfs8TzzhdHt85VXlteO9xaVJWzIWCsajEW0RRJLel6zNCdTqhebUR1f0KgKn5qP6IgZddHGib6fHPHaXy1NUWjlu0oQ586cuOH/c7FNLqvX53cmk0+EodjvH+h1Tih0Ti5y2eOyg1cxZ3FSMHDkyx2slM+CgTQuFQpZmnAaohJIi++ZdRRH9A/UDSyJhH1GeXDyvzZa0vg1IBdtwr2T00GfyFd8QrgLlMxef/u3PXSY8XRw5ckQ+yy8q8j301J6/rNpS5M3dibTalXQ4vnPTKdPHe6BXKNDr9ZrrwP1/ePYXj78oPAXNjse/J1wKr/z6BOEaBhyz6Lujpn1UeHRwn3f48OFUYyq1I2rCTs++jsimjsTBYCKg2ZH+Ee9kMhoOtx3aV7/tg30bXj+y5f3WQ/ujQW14Qxs40Z4EaTNUtCzolxoW3a05NdFC76+IJ+Jxu8PhKykrH1tXO/2EcbNPq548vaSmVp9Ui/tcu8PpLHfbx/kdx5XYR/mdrnjsQMMRLbee0LI1PVU3DTtXbX7hDuxF+AuLBZ97V7i6uOPYJcJV0Jz37x8790sfEx6d9GacCpfL8a/Xql97152tmOgVt9v3kcXh6XWHs1ohZGnDr/xu5T/vfUR4Cpf7Nj8kXL2R0WjKT/70L+EqUN7dus/rdp1y3ETh1yHBTuvf0LDOmjpi0+7OA0fa3a4cXS0WCMf+7fITzj6psjMgnli53W7UATmTgHj46bUP/PFZ4Sl0bv3kucKlsOftXwjXMKB578slI47zl9cJv6YctHfbd3Z2oqEXQQodgc5Sv7fc73MktQmz0aQdFQA6Q3v+4/Z4ioqLKkaUVI8qHjEKDm9xqcvjhebQVjEgO+2JkfYHlaD9aQ4tUBMN+kMil8fjK6soqx1bM2XGuBNPqzt54fg5p1dPOrakaqRTeyebPWm3uZ2OEV5nXZFjSpF9dJHLHosetNIoaNmhv9HKC79O26H1m577qvY53AJlwkk3C1cXz/3s78JV0Ox448Py2sqxM7ub6PRmnAro5LG1tr2HS5pbYgO47DeesE8anzhrbms8noXtWdrwe8+ue/ybv8tk+CDfgfQUrt5gmSJ4dcP2utoR0yeOFn69GhQXF6MORCIR2IzHZTt5xsiNuzrrGzvps8a5Ayw6FE584sLjrjxrZDAQJANH4VEHDBrlmbXvf2Pp48OhDhAsU6APmva8VF57srek27ZhFTAPGDapcAOdgUC531tV5HNBn0OmJO3xpPY5fGSlPQAqqyivHV8+ekL5qDFFFdXe4jK3r8jl9TndXmzVXmLr8jhdbqfbpXu92OTxFXlLy/wVVaUjx1ZPnFY7/cRxc06vO3nB2ONPqZow1VNUgroGQQNT9bkcFR5Hnd8xtcg+scRli0YsNYrX64X+NrTvwZad7z31b4lYytVMBcCwlSlg80vvjZ89ubpulPDrZkzf5bY041R43fGqCvf2ff5wJDYgT1riCdvY0b7z5jf7PdbfwrTE0oZ3vbXl4S/+bzzFR04KjMxlCj/06cbpdPz6zuvPnDNN+Lvo6OhoamqCXvF6XB0Rz32/W//elgavB9FzQqxEY9qLK66++LhrzhkXCAS0xfn62mPz+sw3N+1acvdvA6Gsp57lL/zQh/D4q4+/5Nf+iknCrwOzaW1tbWlpEf6e1NbUuLxFjYHwrkBiT9B2OJwMaR/9SUJQYCuMDMIiFgmH2luDLU2dTUc6m+oDLY2h1uZIsDMWDSfiMVQPh8utyZSiEn95FTRN8YiRxVU10Cve4lKn9mIVJ/UT2lcPHY5St73Wa5vgs08p8zpioXorgQL0rzFXQNkIv0648/C7f782Ekz5Ev3CYNg+9CE8Rb6bfn/HuFlZmLElLpfjvW01q171B4Ohfo6pQKNUlvsuObN90pimFIt4LCgrKzN/eap+x8Gl197b2WzxMvSCJPOHPixTelDk8zx69+ePnzJO+LuAYK+vr49Gox63MxKzPb22/qlX9za2dEKpeI7SM6BE0haNot+wnzB97EcX1Jw8vSIUjiQSSchzy3e4bd9f/4n/+mVzm/VrJwoVlikSX+mY2Zf9HnpF+LsIBoMNDQ2WsxFHV9d4/UX1gfCRsO1QOHkkkmyJQKwktDVk2iRYrZGFHIlHw7FwKBoK4i+GP2iUWAwiBlsdTpcDFunxurx+j8/v8vmd2riLx+F06lNvtU7G5bQVOR2VbvsoH2SKfUyJ1xEJHLF6h5vT6ayurvab3v0TDbVseHJJsGWn8Bcuw1ymgNLq8i/++ZuVY7MwY0tcLuf6zdUvrfN3dvRdqWBvI0b4zp7bNn1SM0xehKYFchw2bH4PYXtD688/cXfz/gLX2SosU/pOTUXpz79+rWGeCkgkEqgGnZ2dDrutpKSoqT354tuH393ctGHrYYhou50a3SFB25mtusI/c/KI02ePPP34mmQ8GAhqYyRowc0PesDGnQc/e/dv61uGi06XsExR8VdMmnXRL73F3cPmBBp3qPA0b82qrKyO+0q3t4YORZJN0WRnJBlFfYAohiHijtDhsGvzZ7usLqmvuqSGxY5N2r82VBEEad+L0x4eod1BPXI6HG6nvdRlH+Gxj/Ha68q8znBnQ4p34dPCY8MgOYgEGz78121th9YLf0HDMgXUTB59/c+/jF/h7yIWix05ckR9l0R6XC7H9n3V/1pbXN+Y9ZtUYN3xhH3iOO+5p7fVVjXFev9UkAYt6pHfsZJAnfzmcz+s33FQ+IcHLFP6hdPp+Mb1F//bR84QfoW2trampiacNLfL4fN6InH74cZA1Fa092BzU2s4EBrEZ4q4UE6HvazEXTsCMslWWeKoLvclk3ESKHa7vUKHIqv86bl13/7VE+Hh8bzTAMsUA25fxbSz7q0cZ7RtOXJu2SDUVtf4S0s6g+HWaPJwOHkolGyM2DritmAMskNfdYxkum5BTnoKfTS7e0gbgZpgsXcJaFhyscte7raNcNtHe+01XvvIYm+gs/Ow1YMe2Lblgx7Qsv+1LS/+V8E/65GwTCE8Rb5PfP+G4y+YK/xdwAzRPmf+8jeXy364qeSVt0r3HPIEA1G7PWEyMSOw92TSWVHhPnZi5NRZzcX+QIZTeEtLS6uqqsz3kJtXv/enry8bPs96JEMkU26/7gLh0qegvrphGxxnzJ56xuwpuR84a8rYi0+fRYHvbd//zNr3DYEul/Pa808r8hk/Cg/Njpog3+YJveL1am+Ec8DAezPx/qNXEhtuSoOh7inl9GYUs0gPhCK/+sdq+TUiy8Mc+sAJo6quPk+0L3sONy1ftW5AAuGmQJWsZMrEubcKF/q/A6+jC4SjYuy8ijGn5X5gSfWM6knnUWBHw8aGnavSBE467WvltSdBOdAmSTQahVKBbacSK0VlpU0d4Y5Ysi1qa4vb2qLJtlgyELeF4omI9jCIZkYp1UA4k/jX5XB4nM4i7RGPvdRtL9NlSpnLNqLEF+nsaEghUEpKSiBQzLZtSyYadj23+YX/TCbiWR37gAf6SsfVTv84BYba9x368K8DEgg3BapkLlMu+tpVwmWzbVu7ceuaD+A4Zv7MqafPyP3AsTMnzr5Q1PF97+9671mtjpsDF91wEQ7T4TSacTgcbmhoyHBYRdcl7p37S97aWHK40R0MxmLxmANtec/GXNcidpfLVVzsmDg2cvKMzrGjQuHUX59Q8Xg8aJ/NDyvBrre27l6/NZlIpjnMoQysGl9z2ifOosDGvUfe+PNLAxLYtNdiiHToZMr9fyjkpa11o0f8/LZPzZhkHF0EoVCosbEx8wHGQSJNBdh9sPGm+36/Zc9h4S9oUplitjJl17qfCE+hU1Y759iz7zM/AALpxQoYWVUF7dDcHoZSaYklW6PJzlgyHE/GteVAOjJdV1uPnsTlsPtcjlKoE6etzG0bVeYLtramev99OoGiP+jZ8uJ/kT4rSFKZYlYy5Zkf/kV4CheonE/+4MbS6nLhV6ClDxkuAnJo3+F2HWoq3bnP29Ra1NhqCwRgz9o9ITa5XbbyUntlWWJkVbBuTLCqrEM88ewNp9NZhcpSoq1lE0FdBNsCj/7H0s2r3xP+wiWVKQ6RTLnp8kW//NvLwlOgFPk83/7cZVcuPln4exIMBtGgG75WODQUFRWVl5ebp2IRz6x9/+v/+5fhs6hnQGTKuNmf3bfht8IzDEj1AIiAWKFvAKUUKyNGlFZUREMRtOZxbU63Fi9Vc0JDjQ673WlL4u7X7fN2tLQebrR4WEMCpbKy0lKgAKiTgn/Q03+ZcubnLn7p108LT0FTXlt13U++OOFEMV6uApNsb29vbW3N8M36UCRO7UX6vlDEGU/6I1FtEMXltLndMYctWORDfpF4jOZe9QKsFyK7tLTULFDAgU17Hv7iT4fJhNmjLFOGD588d+63P3+ZF6LaCjToqAlo0LN9eXMfoFcFQKB4tNdhWRCPJ773u6f/78lXhX94MCAyZXgy7oR/qzv5S3aH9RxCObKC20cRZEV1ZWV5VVUirSx2+Dxtzc31TRbP5oheBUoyEd/7zq/2vrNMe19cQdN/mTKscDidl955zfzrLF6SROBOEk007ioz6e/6A2zY7/enuYEEbz7+yt++/btYuGBfQmiAZcrQUTd6xDc/+5HFp0wXfhM4k6gGEO/ZvhgxE6BOiouL0YjD+i3lOfHqhm13/9+Tw+RBj8rV582lSSoGWKZkQvGIYyec9IURdYuF3wRsGw09xMpg2DbsGVYN24aFmycYShp3P7/n7V90Nm4W/oKmdvrHaZKKAZYpaThm/syP3HlN7THG10lIcBsJA4YZD4Ze8fl8paWlMGPDm+9VGncf/uf3Ht30wjvCPzw49RNn0iQVA0MkU8pL/K0dKRcxFiTzZk2+67MfsZytIsEpDYVCqAkAjj7XBzTfMH0AeQ7SqBOwfX/9Pf/35Evrtwg/o5OVTHF5y2LhPn0gviDoVayAwbBt/KZRJ2BYCZT0ZC5T/GXFwWH2kiTgcDpPuWLB+V+5wnK2igR6hWwYZPg8yBKPx0ONM0ijTkCwLbDyJ4+/9ugLicEfcc8XeArt4HLl4pOXXHJGerFC4PSGw+GogpzSBTc5XNrrODUJAgeA6bt1vF5vemlC7D7Y+PO/vvC3l9bHtbduMT3gKbTZkolYITKxbfn4pm+2zQLFAE+hzQRPke/MGy487eqz04sVApJFNWOoFuoTEU4Dh9DQJEFgsWTAZMmw4fTShIBAefXhla/8biUcIojRYZkyFJw5Z9qSj5xhfrn+kPHa+zseeurVla9vFP5hzEAtSGaZQmQuVgaJYS5QBmRB8rCVKYTL6z7ligWLPnvhCOUzQENJ8/4GqJPXlr8wfKahWNL/BcnpxlqZ9Ly0fstn7/7tR7720/978tVDja0idPBpbuv803PrPvr1n1/7/37FGoWQb1JhBgTog02rvrr+b5848P4fwp1DN9UpGmo5tPlx7Bd7H86DKPJNKkyfgTh47dEX7j//joe/+NMPnnt7yLQCdoTdPfIfS+8/7w7IlGGuUYB8k0qf6ZdMae0cXhNTLNm48+A9//fk/M9//xP/9UvolcF7IT2pk09/+zen3nDvNx58/L3tFjdbTH8YzhNTLIFQ2PHaD9Y9ev6GJ5dArwzeGmBSJ+8/c9Mbjyzetvo7/JSn/wRah93ElFRANECpfGfevy//+jK4B2l2CLLduuaDv97123sW3IrdvfvU6zwNZaDglT4Dz5SxNaccN/Hk6XVzj5tYN3qECO0T+440v7lp11sf7l63adcwXL+TObwgeWjwV0wqH31Kee0p5WNOMX/FMCtikfbWg+taD76FX9YlBnhB8uDh8ronnDBlwolTJp86HQ5/WcqVw70SCYR2vrV177vbt7/+4b73d8ErNjAKvCA516ksK55YO2LahFF1tVWTx46cOHoEvX3f5XTUjhDTu+pb2sMRbe5hIBTZdbBx96HGHfvrt+t/w+2Dxn2GFyQPPb7SMf7ySb6yCf6ycV64yyY4XFqL73B5pIKJBBsSMW0lRSIWCLUfCLXtCbbtC3fsD7btHQ4fNO4zvCB5yBhRN2rk5NEjJoysmTR65JTR8tvLpdXlEDRwxMLR9gbxTL/1UNOhLfsb9x6p33GwYffh4faxwL7BC5IZJh28IJkpJHhBMlMwDNEU2ps+tki4GCb/GTf7s8LFMHnOWZ+/WLgYJs/hlT5MITBhVJVwMUz+4ytN+SpVhskvqsbXCFdfYZnCFAK8IJkpJHhBMlMw8IJkhhkweGIKUzDwgmSmYOCVPkwhwAuSmUIiBxckn/GZ8y77r08Jj07D7sM/OP8O4enihItPu/bHNwtPF7KQX195X3XXO2Gf+O8/vvrwKnJLKseMWHTDRZPmHls9YZTbry2KDLR0tB5u3rlu8z/u/gPFUVEztASFDDR3PP2DP+18M933zs6/9Ypj5s8sr60srxWPj1sPNbUean7nqdfMhVTBaTnxknnVE0cVVZRQCBLW7zz0xp9fevfp1ynEEnmk5aMqZVqUtuVA43M/+7tlac2XIBV0wjOPTwySLfV/QTI/9GEKAcs35TNMnmL5pvxcw1IfHHd23+8BoBW+/LfvzL/u3NHHjieNAtCFw4vAO1/60aRTsv4yCQo54cQpX/jjnR/95nUiqCfQVcj5nFsuQzSpUQDcCEE3DyVkuV/ojK88cTciIJrUGQAJp54+A1rt8w/dLoJM4Ei/9vT36EjVtCgt0qK0SIv8RWie07j3iHD1lX7JlPISv3AxzFHF8qUp2eLylgkXwxxVLF+akhX+smLhGkzQ3QpXF7XHjheuLIGMgFZQ+2wD6P5v+PVtfVAqBDSBOS00ylX33qCqEzOQDtgvYgp/F9f/4isQGcJjBQTH9UtvFR4FOlKpwyxB2psf/a/CUCqWL03Jin7JFF6QzBQSvCCZKRiGZkFy3ZypwtVF+p47FWd85jzICOFJDbr2K++9QXiy5+Kvf1K4dCACoFHSywUCcRBTFQ1QLZkc6YzFcwzaKMMjBRBPn0s9HjOs4Ic+TCHAC5KZQiJfFiTXTKoVLh30weRoPZTdQ9hzv/hR4dLZ+Pz6X3zq3juOXYK/fz34RMPu7u+EVNeNknsxQPHVP2RycPNesRlpJ/Z4SnXtj29RNQrKjH19/+yvISF+4VaPAjERX3hsthMvnSdcXQlpj5QwGtTevEyc9ske61wMR4riPfHff5SlXfOH59S0ONhUz6pwiiiV5R/FefXhVYZwpKJNQO5X/okNAw0vSGYYDV6QzBQSub8gmaQD7vjVMYapp88gR/3OQ+TIhPNvvUJ91vPIV5f+7uafyDmkK3/y+A/Ov0NVKide0i0R0oNMfveF/xEefZqLcNlsk06ZNuHEKcJjs+15Z/u9Z/4H9tV8oBFe/MKNEIRTBID4lk9hXvrNM4hMbkr48m9XkBd4lakR0BxqGSBK/ueyb8opuijtP+7+ww8v/oYqj2aee5Jw5S1HeUEywzAMM9xAP9qid+dg0Q0XkQOMnVFHjiPbD5AjE46ZP1O4bLZtazdaLpB57M7fBFo6IBr+9eATj3z1QRHaD2ZfdKpw6YuJUuWJcHV4Qx5sWPlKzJk3XGQY4IFSkUMUkFwi1GYbN2uScOnjKJZrlyB0oHuERxeCfZ6OUzD0S6ZYLgFlmDzFcgkow+QjlktAB4poOLp7/TZyy663cswImouKXl8d/OiV8tpK4Uo93XLnm1u+c9qXfv7Ju+WARyZAPdz86H8JT9cIEKEqhgOb9qTKE+G73xFHCmSq1//0IjkAjvqy//rUt17/2Rf/9M2PfvO6NKpCfeq08V/dz18MvPrwKnVARVVUwxMeTWEKAV6QzBQSub8geeur75NDdr1zrzqTHK2Hm8mRISRuiPTvGknPfZsfMvxBPaiZb1n9nnDZbEWV3Q9f1BkbZqQgAzIVZJMhVVFFyYQTp8y/7twv/PHOO1/60dU/uNH8hEh94iOfE1miPjWrsHrSNGPxHMPB0t/XV94nYuQMR3lBMsPkCAOyIJlhcoT+L0gebNBPB1o64EDXS4t15bObQ8qs1dwh1UOWXulsbheunvzu5p+k0jfQRnMum/+1p7+XagJsr0SCYeHKf47yguTbr7tAuIaQuTMm/uHbn1vzq//c8fj36O+t333zr9+/+avXWE//ltGe//nXRFBPkFbGwR+8Sy6Zr4bAK6L2RI32waPf/fRFp0sviiQiKahlxp8IVUAJ5daPnDFbhOo8/eNb5Sb8pTpYQo1p/kNRsaNl3/jM2JoKkaALw4Eb/lB+FCPV2SgAJs61eMkBw+QjF33tKuEaNOSoCb3STQ6rbHrB+Krco0s0GIGe+J/LLNrkfgKl8otP3btt7UZSbAbcfs/86841v1qGyZY8G01B5/qne26aP3tK7YhyEWSzVZYWzZk24d+vWoze19z1pgeiBGmFx2Zbv2XPx/9z6UNPrYFDBNlsN6Z4Pcy/f+Ic4bLZXt2w7ffPrA2Go+RFkQwlgbpSywzM/f2oKhEB+Tz56gZyA2Q1va7Hwr/zThUz6vuA3+ueOLr63LnHrfzpfxjEUHpQfhTj/91wKcRKtud5sMm1BcljZl57wmW/n/fplxZ87l36m3vNylkXL6ue3Iuy95aMnjL/P+dc8Zf5S16nhMgEXgSKGD05+ap/yl2IIBMyAiKLIBN1J38RBUYhZWS4EYIDETFSI8usHi/2heMtq7Vep4BsZcwZ52U9JQinEZmrx57+LBlAqQzJcbbhnXbWvTgWEakLNRrcItSEGg2Zi9C+khcLkuWoSe2x4yedMk0+0ejPg5sBZ/0Ta3548TfUeazZUp32Zfw739zyqyX3f+e0L9Fy4j3vbFen3ILTr10sXNlQUlU4r5ocXguSf3TrJ9C5Co8V6H1//+0sXv6DDM0ahdxf/uGjUnOge/725y4jtwQh0CLkbm4P3Pi9h+HYfah7HpZBSVwy3ygI5s/u8WYk6BgICHIfbmolB/H5jxp1EuRC/4UCdvedG3ss4s8Q7P0v935BeHKD3FmQjH4O/eXk0+8oHTnb5e2+Rt7iURVjTpu++P40fRi0wpzLl4+ecU1x1TSHy0eByAReBEI3pOr1+wO6fOQ8fs6NKDAKKUL1AiMEB4IOOM1+UeaTr/w7lVk9Xn/5BBzv7I/8Fsdr7vv7DJ1enEZkjl2IUOUsQa+kkVZIDu2FUhmS42zDO3LqJTgWg9bZuvpbwqUfFI5XeBSQROaWiIW2vtydpG/kxReS9763kxzVE0bJt4PQNNWNz71N3kxQhyJSvROlcsyIXueo0soayAV1FfGcy+ara5Ekgebunc5YPEe4rFAn26qpDNBy4p9/8u67TrxRfXUK1Js8KPVI04+yqJNt5aIqlY0p3pti/srSUWd4LUi+YN4s4UoNlIpZUliCaB87s9s6VY0C9te3/OVfbwqPzXbVOaeosgBuhAiPzfa/f/4XOT7cdZAcwKBCjp86Vri6mDquh8ZUdcy2ffXCpbNozjHCpfC1a88Xrn4ApZXh6TIA6bbsG58RHkZhxvk/RX8pPFagg7QcP0BXB62g9vQGoBtmXbh0YJUKNMq0Rd9V1YkZdMDYr+U4EJVZKipLNLFy6e8GRKkgE2SV/vTiBEJaWQ6rUHJoL+G3AscCraMmbzv0dtPu7mUdo2d8QrgUaqZ0d4SHt/wt3NHdDhQw8oUfbr9n1nmiPaSlyJkvxgHqlNtUigFSQ85RTf8iWsgFaAVVqSCJeY7IvveFxgJ1J061fCEKQLj6tllKBdkhp6xafrhn5U8e37r2A+FRaNjVvdTohEuMb9+XIH91su2GZ94QruFKv2TKUC5IXnLJfDnYEAxHH3567cKb7pt8xTfw993f/PNQY/fww6kzu8VvKtA3f+bi04XHpFGIb//6iV0HG8iNXX9L6c7hloX5cPehh55aQ+4N27rn548b2b3KDkA/CVcXhpCp40YKl822ZkP33PK5MybKmNgXOcC8WZOFKzUoP50i9c9wusz6iXhu3SY11Zd/+OjfX1ovR5jAGbOn5tqjn37S/wXJ6MvTd6JEVd1ZBrUxZua16B2FJzXoRI9Z+B3h6TfotqFR0osMAnE0NdNTamRYZqAJrIv6+xwEIJP0ikqCgpnHVDS1lHFyVZZtXHVrLNxCbsggg8qEV4rLYOue7Wu+T+6jy6AuSJavRZFLfOXrXLet3UiOzNm5brNw6S+IM389B1ph7se7R5T3vtstQVIBpaKu6UVywxiM2vej8Nf/4itmpYIQhMtDAy/rbzRRx4ogccwFBpZPbVRtVF03yvKLPyin+qZaHAWEl/AMV/Jsbgrx6oZt0BD760XDAZVw1Z2/IDfweVzClYKPnDFbHQtB32/WKMSPHun+hPe5c4+DYoADv+ihKRDd9ufv/R25gdQroK622+ixR/mESJUI6vSUMTXdM1fUfK45r3vR/Ko3NkqlUjuinMqTLcj8L8+/JTz6gIpwpeXJVzf8x0/+fMfPHpNKBUJtQEZ0BoQcWZA8ckr3h1TCnYf3rl/2yq9PwN+65RfCnYiFxDZtVP9K4dKZcNJNwqWD2/cNT36W0iIhOj+xQR/bSPNQIyumL75f1ShUYBRVFhghYpuuVBBfeHQMZe5s2rJj7X1UZhT+4MZH1eNFsS1HODIHyeWDFYDMsQt5lrBrFEBs0zEUD2JC1SiQHWryD5+/vf1I92wwMP7EzwmXzp63fylcNlvF2HlSscEBL7nB7rd+Jlz9Iy++kAzMr3HL6nEP8Y+7/6A+Dbn2xzej/yZVAaHw0W9e9+W/fUdqhWgw8uyPM1oG9ejXfiGfvCC5YQwGfb864jL62PE3P/pf2BeJFblfdSgF8WmUCL+qPrvq3htkQgDV8sU/fVN9xW1HQxs5DEc6Y/Gcrzxxt3z6g0PGgd/w69vUoZQPsj+fucYwWpDcoD6/nD3V8KgCkkXe9y/+4g9FqBVQDPd96Uo5FgLRoOoMA+ib12zoNuX//Iw2tItfmfzZ196XaolQB2CkjFh8ynRygHsfelq4ej4YkkMmMgdCjppAH/z40VVvfNCtx2/9REafsBpAcEKgEYUH/dzEAZtz0E9ycEHy/g0P7X7r5+QOdxyEe/972gQmwuXu/oBt3clfVJ/1oMvE7XvbIdE8IeFbf7lUVSrqI4Y+U1Z7kvr4A530ukfPx77ogQUVGCFq561NXunqniEa1DKjy1//+FUHPniEvCj89jXff+uxj6lCp6quL3MJJepRI1tkjl3Is4RdowAoBnkBiifnkRjEBA5q/d+uVpM37Hj23Sc+fWTbU+QFhlEx5C9lkKrYjln0HSn1IC6RD7n7Se4vSCYOfthj7TFu/bN63CN57uf/EC4d9N9f+OOd921+6D9f+OH8685Vu+2taz/IcBcQIu+v6n5wb/4+juENs+W1VdgX9mi5X8RU31S75g/PCZeuVGRC/EFmqRoFgkadU2w4Usigc265jBLikHHg6uAN0vZtEXVOMYwWJKODbG4PkBsK4DMXn/7Bo999+se3/ujWT2S+XMWgUdDxX3XnLww6w8AdP39M7nfOtAmQR3LWLSTOf/zkz+SWqNNKFpwg5pTI7hxZ4UDkgIqcnqIOqxyo7x5ugdCR64M+3K31H9/+9RNyPOO4SVmrhLE1FV+95rzPXbZQ+E3zYHpFfSA1qoCmo4P+L0iORTuFC6d69hLDsAc6frp3xx+EiAjV786FS5su97plV7d19bdi4Rb0r3vXL4OOEaH9oGZy90gYck6VJ8LVQZFxs68nR0l19wvO0X9bPumA1oFWEx790U+fJ9YgoaqKdr7+Q8v5HyiGqufkiUWxpZigg7VMvuXFO5EchwO9Yj4h29d8T54KKDYUCX8VY8SAP7LdvjYnHvcQQ7AgGaz7S48eqPVQdi92k7z68Cq1408Fuu2s1uws//oyOewB5n58kRzzAJA7f7nzN6pSSQXiIKYqj1BgdTAmDSv/p8dr3DI8UgDN9+slPcYvhy359NBHzlQloDam19V+7Mw5P/3aNW/97pt/+Pbn0j8E8Xncdy65WGoUALd5EY0BiJg/rHhNeGw2yCPhstmW/f1l4VLYpMyiPflY8YUL+QCIRkp27BfjJXIEZfbU7vWHb23eLVw9n/i88q7QB6RXQGVpUfoXqCB/w7tPVv/yjn+/arF6En71D4ujSIP6QCrDB0ZDQI4sSD704WPCpffKk0+/Y96nXzrhst9Pmf+faXpoj/IwItVtNO77X/v9mbjjlwMe/UTVGR2Nm1PlifC2I91LnWUq9fmLOsPUwIEPHlEHVFRtlBVqQmSYZtCiYUf3V99kIf0V3RO50hwseOsvl65//CroFfMucAkadnU3Qccs/M6kU78qPNp40p8H5LoQ+fKFZPTc6lMMde5Ftvzj7j8Yvi1sALKgD932Y4oQcff8yjF49+nXf/O5B1QpYwZbEce8yvrnn7w7/UQc7BdHZE6II33iv/+onjczyHnpNf/dt6GpXGN4LUhGB/m/f3lejiWooL+cP3vKn+65CWJFBJmoHVEuRyYkhiU8lvz40VWGBzFgzYbtaoct+fNz3U8faLrJR86YLWXBe9v241cVIqQz6kZ3a3w1hzNPOpYc9MSH3FKvgAUn9FhPlC1/f2n9uo27hCefyZEFyejJDH22y1uBO+/RM66Z/ZHfzr1mpeWbOdQ5E/15aiDf22H4E5t7og5OpNEZoP1wdw4ylZocykm4rAi2dhuYt7iPTwnVhJ0Nm4TLikObu29eZSHV5OkPNj2QL1J1QQPJp2bB1j3pT0K25MWCZEJdvdLPNSkrf/L4Dy/+xvon1kAZSG2B7hwCBf06ZEEfum3Do58JJ04xrHlGhB+cfwfyx17UWbdw036xNdUk1l8tuf+Rry6FpFATosAHN++l97WkeiP+qw+v+s5pX1rzh+cQU9UrOHDk9otP3YucC0OjgP4vSLYnk0nhTM3kK74hXD25/boLhv7rg1AVX7v2/HmzJps1BwEBcd23fy08+itZhasLeuYikxviWzJ3xsSHvvlvUm1ANJz/5R+lelq05lf/KTPHqVv2jc/I170svOk+SiVLRXt/63ffpJEJlG3+58XQMfTNT78mVlIY1iJ98Oh3qTCWJTEfspnm9sAfVrwmpQ+x5JL5/++GS8n93LpN9DIYM2r+qWxjiEllipan4pVfay/NNDNx7q0D8vXBGef9pKouZc1MxEKHt/xNfUqiKolUZUvFyVf9Ux3YSA9607f+Iq6vmnDH2vvktBIzY2ZeO/l08TIGmUPmZVbPBiQCPe1S85SBabDMJBXmsqU/2FRKzvK0qCUncEHfX3GznOYyIKQyRXNR7zh2iXD15KKvXTWoi30YJkNSmeJ9m7ufCKenX6MpR+ULyeiS/+Mnf0Zfji7/f//yPLp5OXeEmD97SpqnP9ABV935C/V5DeKbXwhrYN3GXes3dz/z/su/3kylUcBBZS0PpIacgIJdy1RyeGby2GoIL/n0RE17tfLEh4ZhJPK5TybPrQxA2eC8nXz93QaNwgzUF5LRiW548rMtB16Pda1iVXHob+awfEsYk/tAuODKCo9Oy/7XBlajDAisUZiCIZ8e+hhAl4+O9rpv/xo97pd/+KiclwpS9dzooW/98XIkfOipNepznFSvw1cJhLsfmpqfAamokuKU47rfeiKnpAA5cbV2RPknzu1+YKGmVWfIfubi7g8G4U99ea7ly98IlJNWP6nnB8rmc5ctzHzesQFV0uF8CtfRJte+kIx+6/2nb3zt92fS0tz2IxvUiajA8i1huUnmozWWuP1DOm2o11m6bl+PFxr1AfUls1CivQ4F9YF8WZDMML0yjBYkyx56za8s3r7w5KsbLCe0qqBPveNnj8mpGHf8vHuuIrTCj24dsG7jqTXdazgvXdg9Hq5OSVHXy1y1+GThUtJCRmQ4QRUyKP3cYYDzc9Wdv1CVyn1furJvSkWd7Wt4qf9RJGe/kAy9sn3N99994tNrHjpNfXWKy1sh1wGpgy6GxUESb8noXmfjvtK1jMjwJzb3RN1pmkdUQJ1sK1OpydOPDKkqJ9zZx0mmasLi6nRfzDCsYCKHmrx0VHaP1cyoU2WjIfFKjIElXxYkM0yvDKMFybKLhaSwfL+7HLRIBfpU9NbCQ89xlO8LXjBv1kC9UxU5y2EGVWqoD1keemqNjCMnsjS3B6SK+uylZ5AjE9QFQanYX99y64+Xy51Cqdy5pPtdZBmCUyRn9YJ3tuTiF9v7TD8XJENhLOiatWr54Z7db/28ZX/3qjFJuLP7biOVYhg3+3ooG5qNOyAvou1o6H6Zd9nIE8wTewmEq28QkanUdb/Vky8ULhM4J+pk2/odK4UrS9SE3uJRqcQcqBjbXXFkIdVZwOaDVSVdfybY5hRDsyCZYYaAvBlNeX9H9+sOP3Px6cu+8Rk5hAAHvOqLZTsCPQbYU6F+XxDd9q/uFO+E6D/qNwgJ83Mic5zDTd13ZtPrultS+VkA9e+7v+n+WKsqHdIADfTrJ1YLjy6PMv8uDwQK1OETD/y7Krx++Egfe50BJxcWJDfufkG49L7Q8iM4lk9A2g51vxS4Ysxp5oToVkdNu1x40OnWvydc/UDt+B0u34zzf2pWKghBuHzjCNi3QbwLUVU5/vIJM6y+UlRWe5L6Kthw5+E+z+FAQnX8BtlaDimhGOrgjRSFEIhyHAuHk+YbQw63X7iOKvmyIJlhemUYLUj+jvJaM3Du3OP+dM9N9BgIDnihM2gTomXYfe6vb+nxTtW62l7n0maI+g1CwvwWNXMcGfLVa86Th/Ph7kNy4q3KQ0+tkXOHIR0yfILz40dXqR8Gkl8AMINN8kEb/lb/8g6oQ1WjPLduk2XBjgq5sCA53HFQ3r6jL5y26LtT5v+n7A4hPk647PdyCSuIBIVO3b7m+2ofPH3x/ehuqRtGcmQy5/LlUiugu9395v+Suz+g41ffMFtcNQ2dtyyw3K86lIL48nmHocxVdWfNueIv8ukPCo9DmHXhUnUopWn388LVJ+q3a59TIZAtMp921r1SrGDXJ1/1T3UsCsVTFwmr41je4lE4NPXxGa4OvMhBvq7t6JJHC5IZJj3D6AvJ6BHVTxanwfwC+zRA/agLhf79E+cIV/9Qv0FIqJNRiOff/FC4upAh6ttQ1LfjG9i0s1voZP6Q6PP3/k4VfPd9sS8N4qHG1lTLlYcz6svaISxGz7hm7tUr6DEQxIeqUSBo1FekqJ+MAehuZ3/kt0iF5MhE7ezR3Q7Ua8QMb5hF5y0LbN4vYhpezGooMwTN+Dk30sGi8DgEdRgGx6uuwVZBTEpl+SfHaZBcfdKEzEdOvYTOEv6wa8NUX0PxNq66VX3RHA4NByiT4+rAq+aA4+1oNNZQhmGGnn7JlCFekPztXz/x8NNr1S7WDG7xzS+wTwMEzT9Xdz+3riwtyvw5SBoMb35Dmc3vgntSef0/QBw5dUZ94qNOyDWwfFX3y5TUJOnBIauPfiaOrrac65OGD3cfUr/1WDD0f0HygQ8eUYco0mD4Rh0SqhInFeinB3BdCeTOlpf/n6pUUoE4iGmQRxmWGUAfvP/MjcLTD5CJKjXSgIKZX3my4Z/XZ5g8Fm7B8fb5EVUuwAuSmYIhb0ZTCCiVJXf/399fWq9O9UAHDy8Eyifv+mUfbvGRpyoXzpg9tdeFM5mgltA8DYWwjKM+8TnU2Con1ZpRhQ6SpH9xvorh0U8mr+IFKMz6LXu++5t/XvzVn+TO4x4idxYkv/vEpw3v1TCALn/v+mXmt81uX/N9dSmQGQigAensVVCM91fcrI5SmMFWxLF8PS7KvGPtferTHzM4G5o+GIgRIGSCrNKfXhQGRbIcuckkOc5/0+4X1//t6v68Drj/8IJkpmDo/4Lkfr2FlmFynB3ZvIV2AKmefEHt9I/7yyfKF+Gj+wx3Huls2rr7zf9N02d7S0bXnfLvpTXHe4tH0kMTJIRQqN/+jHl4AKjvV011XAu6Xl2KfORbaA2MmXltzZSLPMWjZIHDnYcjnYdT7deAPs/jZJRZPifCvsKdB/e8/QvLMQnszvAu11RYvnO2TJuc+wVv8Wh57HR62w69lerRkgqSjzv+en/FZPUkU/J9G36XiaLK5JQOBnK/klRvoWWYHCfzt9Dm38vyGSZzspIpA/WyfIYZJDKXKfyyfCbHGaKX5TNMjpAjX0hmmAGBFyQzBUP/FyTzaApTCOTUpwcZpp8M208PZn6HDZ747z+++vCqzJNQfOHpyT3vLHP7PcJjs33/7K+l+kDx9UtvnbF4jvDobHx+/e9uNl6sq39w45zLerzeomH34R+c3+NB56RTpp37pY/VTKotrxV3WYGWjoZdh7eu+SDVp5XzkaP86UGGYRiGyWvOv/UKVaOAC76axWsaRk4ZI1wKtceOF64UQO584Y93Tj19htQooKiiZMKJU8655bKvr7yvcswIETrsyacFyQwzqPBQClMw8MSUzDlmfvdXq4jJp04XrgyorhtllhTVE8RUdEuu/sGNhiEZA8jzcw/1eE3RcIZHU5hCINe+kMww/YEXJA8ZUBijTSMf5bVVJ1ycxfuI5151pnDpnPGZ8wzDMwZmndf9aZdUQKl89JvXCU8+wwuSGSYdR2tBMsMMBsNtQTL6+8v+61PktpwCAuQUB/Pkj0yAFJh/3bnkPrh5r5Qs29Zu/NWS+8mtYp6bAgyRZZzWQ03ymY4snnpQ0WBk3V9ffvk3z9BUGGw684aLZBKU538u+ya5C48hmpsylF9IZpjBpp9fSGaY3IG/kJwhk+Z2f7f1d1/4H+gGco85rse3FyyB8iBHzaRachBytkr9zu63aFqyde0H/7j7D3K67qsPr1p6zX+TG7h96YZkhg/80IcpBHhBMlNI8ILkoUF94nNw817IBfySt6ii5PxbryB3KloONLYe0h43l9dWTTpFfKQTeVbXaRNTAi0dkWCYAlU6Grq/hH/M6TMNT3ZQhjuOXUJ/fRgcykGG0ReSGSYNufCFZIYZKPgLyUPDohsuEi6bbee6zfh95XfdX9c3T601ABUix0tmX3QqOeQ8lYZd1h+Qevfp16FgyO32e+Zfd+497yz7yhN3X/2DG7OaEJMvDKMvJDMMwzBMKqrrRt23+aFUf9cvtXikqz7xefk3z+BX1RATTpzS66rgI9sPkGPcrEnkqJsjvm/fuCfldy6f+/k/hEsHYmX0sePnXDb/2h/f/K3Xf/b5h26XYzMM6JdM4QXJTCHBC5KZgoEXJPcKpIDhiQ+5D2zq/hKnOtxiyYZnxGfqZVZyUsumF4zznSWvPrzqXw8+IefBqBRVlEw9fcYX/ngnxIoIGvbwaApTCPCCZKaQ4AXJQ8Bpn+x+GEFPfIg3/vyScNls0xYeL1wp2PnmFlIbbr/nhItPg/SBzoAXge8+ne5b3Ct/8vgPL/7G+ifW0OwWMxArhaFU+r8gmWUKUwgsX7VOuBgm/zn04V+Fixk01He4yUERoD73qa4b1evzl4auhzvHnX2CnKHSeqSZHGloPtC4/OvL7j3zP75/9tf+9eAT29ZulPsloFQK4OmPKvv6Rr9kCi9IZgoJXpDMFAzDcEFyw+7Dco2M+c/wzhV0/+pb6r/wxzvViSw0IkL0+tyneX8DOWqPHS8nu9CclYMfinVD6YFeWfmTx3+15P7vnPalR766VB1f6XXvwwEeTWEKAV6QzBQSvCB5sFGf+KRn4knHCFcKtq3dSI7Rx46X78inwM7mdvKqSDF050s/EkEK7z79+kv6ZN6CgRckM4wGL0hmCglekDzYHLtotnD1RlFFSap1wqRF1K8uy3fkp/oUM5CDJeW1VZavw6fXrhQMvCCZYRiGYbIAskM+1oFoMDweor+Nz6+nCGDB9ecLVwrk62iJVLNiif0bdwuXzTb/unOvX3qrnIACB7xzP76IvCDcERSuYUy/ZAovSGYKCV6QzBQMw3BBcvr3puDv6yvvo5infqL7S4E73vhQuHpCr1Eh5GLjVLR0LWYm0r8j/4m7/6AuRZ6xeI6cGQMHvHJIBtGe/TFPpubRFKYg4AXJTCHBC5IHFfV7Pa//6UXh6snON7fIQRHohvQfK969fptw6ch3vlnSfKBx3V9fFp60vL/qTfk2l/yFFyQzjAYvSGYKCV6QPHioT3wCLR2QI+Q2ow60qO+rNbP11feFS0dd3mzJP+7+w5o/PGf5ejfJxufXL//6MuHJZ3hBMsMMGLwgmSkY+AvJqVCf+KgvnDWjDrSMPnZ8mhfnQ+vIV56klz4SKJXffO6B9U+sUee1QLjAC4Hyi0/da1hBPZyxJ5NJ4UzN5Cu+IVw9gUzh6SlMLjBhVJXlc58dj39PuBRe+fUJwtUTyBSensLkAr7ScZbPfRZ8zvj+9TuOXSJcPYFM4fflM7lA1fiapr31wqNw3+aHhKs3+KEPUwjwgmSmkOAFyUzBwAuSGYZhGIYpWPolU/iJD1NI8BMfpmDgJz5MwcCjKUwhwAuSmUKCFyQzBUP/FyT3awotUBf7yMGVggn85d9fbtVfAnjT5YvKi/0cOKiBV583V36aZ/mqdaQ8Mg+0JKsptEBd7CMHVwomcN+G38bCbXCMm/1Zl7eMAwc1sHb6x+WneQ59+FdSHpkHWpL5FFqgLvaRgysFE/jir54OtnXCcebnLi4qL+bAQQ089RNnjhg/kgJf//OLNCU280BLMp9C21+ZwjC5TLYyhWFymaxkCsPkMrzSh2EYhmGYvIdlCsMwDMMwOQrLFIZhGIZhchSWKQzDMAzD5CgZTaFFHCIWi0Wj0XA4HAqFgsHg1KlTRQyGOXps27bN7/f7fD6v1+t2u10ul70LEaMnwprZnpmcJCt75im0TJ4ywCt9qE0HsllHmw6OOeYYEYNhjh5bt25Fsw76LFPYnpncge2ZKSSytWczfX/og1ohXAxzVBkQU2R7ZnIEtmemkOi/KfZFpnAFYHKQPpsl2zOTg7A9M4VEf8ySp9AyDMMwDJOjsExhGIZhGCZHYZnCMAzDMEyOwjKFYRiGYZgchWUKwzAMwzA5CssUhmEYhmFyFJYpDMMwDMPkKCxTGIZhGIbJUXJIprzyyiviDbpd7NixQ2xTuP/++xFTePrE8uXLKf9+5mMgTcHkoSGOCMoAWU5ChOYSF154oXDZbFOnTkUh1RAmp4DtkSENrNn3n0GqjwxDUNMEzB2KtD3UjkzsUFYiy76JGSRyRabg8i9cuFB4upgyZQpMR3h00AvecccdwpNLDHjBUA2uueYa4dFPhXDlBiS8hIdhGCZXufHGG8nx2GOPkUPy0EPi63dXXnklOZgcJCdkCrrkVH08umqpWyFlnn32WXLnFINRsAMHDpDjvvvuSyaT27ZtI2+OYNaUKCHKuWLFCuFnmMy4+uqrYTlgwYIFIohhBg4pQZYtW0YOAj0LtdsXXHDB5MmT2Q5zlpyQKW+88QY5qEsmYDoUSFvV4Qr0kTTsJofg5DAdAikEmygEyEBwyy23iNCeIH8Rw/RohgKRkIYQCJmPZcHImwb5iEQtG7y0FZlLHYDMsUkdVZJjmMBQVJktcpAR5KEhAjkAlV89IsPAlbqJUMPJjUoON2Vl+dDHkIl6ZuQm7FdeR2AoBjPE4PyLK2G345qK0C7UrUCNIDepcRBO5kcxKRBYJoRJwKtWYTUrg6kDadhq5rJiMgwBCUK9yfbt29UmSPY7S5Yswa/BDgm1BTNbIAHzEzFSNF9qhFSZMGnIrSm08+fPFy6b7cEHHyTHyy+/TI6+ATtTn5gsXbpUfZhCwHrU4RAoA0N3C5BQHUKAt/8Gh52qZYM3fSNLdQaVTfj1oqotPoF8UDxyq4OZSCtcevmRUD0inBZZP+FQNxFq8kzAsRgywcGaTxr2K3UeUIvBDDG4ZGrtgKXhosuWHU2woe4ggtn8ZJybb76ZHICyEh7da65iBmAV6u7gVfsA7FfWWctiMIyEhAhQn/vIJz5XX301OQzA3tQWDBYIhEeHJDXMT/h141fb8AxbbCY9OSFTTj31VHLAJmTjBQlMwyqkV1asWHHffffRptWrVyMcEcibHmmglAq/5JVIq9L3JiKgBTTr4kcffRQRpM3REGKfC0bIASTykrzAIctyUgSqSPJYKAnKAzfKYxY3Mlu1MOg2ECLLDweFyH098sgj5Ljnnnvwi1sQPQ+xI4BzsmDBAoSQlyJIQamC+knHQrsAdEODWmpWISgJIsi9yGIwQ4m8ZGTngDS0tK677roLv/KCktnj2pkvKEUwGIZMSNmiiqm3tpZQhZL2KfsViF0yY0P1YRhLZBcjn/vA9kjmwiwpxIxUyYYGSkJVA/ZMRkgRUIlkjci8xWbSkBMyBV0pNXkApgP5SfR/uAK2KJszeuKIX4NdUtMsC4AI1KHKNpGALZJWQGkpwoBw++23kyNNbSEgEehYZG1BeSgVHYKKzFbltttuwy/KT/0EoI7E/CwW2guViiaaoEYZ7qEzgYQOkH2VnLZiUCE4BNJSqe5pmKGBrou0c0AXUeoJmn5EFxS3E4Y7S4msSgbI/ICc0pge1DJZZ6XFEs8//zx+ESjt3FBbGUZFNtpoQsmY5bDKtddeSw4DUmqgvZUNlNryS6Ej2zpEIEOlqpRVi82kIVce+qC5oSuqgnYQYoWsqm/Ip4/q46RFixYJl2KLtC+CjM8wa/X8888Xri7MBc4WS7mT6njlwy95ZwDksah3tIY2XUKVTWKOpu5aPvjvW42ic2g4QPKuXLmSvIR6OYj+XHGmz9B1gVXTdQdSnsoJ3VO7nrLT9bVkwoQJwqUAYzOYH5DZWrJ48WLh6kJWSdq7WiXNUpthVAzPfUjpglSWs2bNGnKo7a1qk7JzQTWhSgGoU6AWLPMWm0lPDs1NQSumD4xpqDdkZn0wzDE39wb6/+wTGkX2Q6t1yJ0tvRaVySNgV1KawyHvEQ2MGzdOuBgmZ5BjhMuWLYOMoPat1zHsAYGbwX6SEzKFbtHUzvX222+XYgUNYv9vr/ft2ydcKUCbSwpJkmtrgCdOnEiOwR5skHUY5x/noW/3qTRUM9hFZQacC7omJKnABnDzRxqFagq3vEzeQaIEZvzAAw9QSKonPirpx/wA7uKomkjoAfeQtdgFT07IFBovgfUYJhYZHn6bB5PNIQaTkqNte/bsIQdQlw7JPrg/64ksR7kHHLkXOdgIZLEHcNBbnkO5R7PIS/VcSUKi0/BowDxWz+QOdF0Ml0wibUAOlqh1aogxPz3kIXSmV6QooQfZaMTSNJtynoDa+slHRUB2LvLxkIEha7ELnpyQKar10BM+ggItn2oTssWUszLlA0gCCalDheIhSYvmzDDZQs5popYO0WjvubbAXQ5ayhkDy5cvp2MZ2KHLMWPGkENOS+zDFFp5IaT0lGu4MrmDYQaPhfrbfQzA+OV1US8ZNpHiNNQ1VJNUU2iHAJoigBsbWUnN6+cZxoBBGaSfyi0jq+2tKuLRuZBcVjsXqk2ICe+QtdgFT07IFBhEqtUBQN4zyYaS2llYhrQkqW9oXFpF9rXQK4hgbs7kUhTKVo4TWC6WscRcMPIOOHKOiHaoXTMcUWDDys9+Iqsf6iTtiMKBvIGWgyXYarm4Tp3TTplQDceF5tuI3ATXxfKS0UIGbKWqQVtlNQG9PlEdcFA3qQBy5rtaHoZJhaoPen1Bvpx9RTZmvluTDS/MDxGoc4FbCpShabELnlyZQmu50ocek8uhFIOaoWcTiEBegMtvzgSp1ECYqXnqHzJRmznar/BkgGXBBgPsyFBU7Hcw5tCsWLGClAqBnZJXvnVAri4GqWQZqqJh7i0uRObijxl6cMkMNwy4ZLLNhaVJ24NDmuJRWQysFgbGmWszyZjcRA4ZwmZSDdJLYPlqC4aqYagdyMHQU6B/UU1xyFrswsZuOMuWIA4Ri8Wi0WhIJxAITJs2TcRgmKPHli1bioqKfDput9vlctG9CxAxeiKsme25sKDLjW4g36Uw2zNTSGRrz2ZyZTSFYRgmQ+RLfeTcFJoNANQ3JDEMUwCwTGEYJs+QE7Tl3BT51H8Bz3ximMKCZQrDMHmGYdIAYZgWwDBMYcAyhWGY/IMmJ6rw6gmGKUhYpjAMwzAMk6OwTGEYhmEYJkdhmcIwDMMwTI7CMoVhGIZhmByFZUrW3H///bQGklA/7DyAyC/gMIwB1QIN5rej64tUxOB9t6FguOWWW/gs9ZPly5cLg9MZpCYRyPflAMtvdOQCsnoOnl3JjwelQr5PqM8Yvk90dGGZkh2oJ4Yvrm3fvh3XcgAtknoaXlrJZALMT7W9xx57TLiYDECHSp+CY/oMzqHhYzfUJA5494auV/3y38SJE4WLKXRYpmQBKp5aT1ToI/gDwgBmxQwH1M/Eqx+aZ9KD23F0qMLD9AlolFTnENqFvjk/UOzatYsc2GMymczZTyKgYLRCvtdvBjEZwjIlC15++WVyrF69mgwRUAjd1KYaKENlRqB8jmN4bCTDaRyFqj1+1U1AjytQ678cCIWbHIBGRNWxwVwYu2MGFvqkmTRLABmtfudMgqsv7EBHHZZXjVa1TIPBpDJaiRoBlkxmqe6IzFuiDgL12YapZhHqVrkvlEo9dngpAhLKcRScMWwiN5M5OLFSo5B0IKQFPvLII+Qg1AsBRKiO3ITLjetObiAbOrhTXa9UNiDzVPdLm9KYYq8lkaj7VauDrAiUrTRg5KzWEbWohNigW76aSmxWUF8aJN9zeN9994mgLg0nqxWg2mRA7oVQz0NuIQ4rLYlEIh6Px2KxUCjU3t5eX1+/d+/ezZs3i83DBvkRcOHXkd9bhgNeqqL0jWVC1mSKYPjGJkHxZUwJhZtfuAmkUSKOCOqJubtS1VUhAVOEQcIsYZwwURgqzBVGKzabyHd7liZkMEiyEwTKS0+dh/mT4ABx1FSWSINJY7SELImEyiD3YlkGqhGgDzZsriwAxUizlVDrqQolzAXyxZ7lVSMzU0Gg2msCy0ssDcDSPAjKXHgUEJjeBsx50ibLfWVeEkIEKUhTl5WF4mdSv8wHIu1TFiwVMn/1hFueGSA265jrLJCZyGx7LUCvZGvPZng0JQsWLVpEDghPeVt29dVX06mk793feOON+MVNrVSmcrrAqaeeil+a2iLrEtk04kPY0mfByUDJ6FesWAE3fcFE9gqUBPkYxC/lKQ0UDgqRBme4uWEKAGr96VZvzZo1+DU/s7/rrrvwazA5mAelUkEgIsiWWhoMGa1swqiBk0aOfOhOV5ooIhgaSpq+IMtAORjmNACKkIkN092h7BuozCiG+aCoM5A5PPTQQ/jdtm0blQHQUZObyRx6Ao6Lbn66gfOpPpRZ3vW4XJoQtXIwAPMdPEUgKwXUfiLEfL0ytwGKQO8pztAUAUUwlATIkQkqiaxQslNIBcU31y+ZIdkqogEK6RuGEkrjl6M+ss7K80AtCWq6+ewdfaiI6cn3u88BhK6lAbItQpqXFKFUIWULTlsBec1QfFn3pIWpe6EQqvOySGSRgHIA5AXklRZZYOTL3edAIdtNOMiNX4TTdYedSAOQJiFRDZgsShqYah7mEInMHFD+VAbpJSiEzFi2yzICHBRC1SRbGzYkJyiJIYKsd4AiyBDEpDhypzlCvtgznT1LIzFAZ56MgZAXiExXWgh5zRGA4XrJCKlswJwnkIHyohvyyaQk5JUHThFkMRCNItAuMqlfBi+QmchsUyHzl8UzhwBDqWSNo60EhVAxZCa9FqBXsrVnMzyakh0rVqyQdixZuHChfAaPGwuyALppw70CGbH8pitVJECPA0F69Uq3yAB7EQm6nrDKOWWE4Z5G7khivnFh8p0JEybg9/nnn5eWtmDBAmmNEvkcnW5qLZGDhRLVYCg5oL2o0Lxd2JtqgbIdBHL2DOJQJtI49+zZQw4iQxuWs4ZxE0wZAiqYwcgXL14sXF3wGrohRlqmujgAF5ourmHS9/z584WrC0MrJ8ncBqiOEJmbYqqSyOZa1hccC7pSGk1PQ6r6Zc4QmPeeObLLUDORbjpvciRMDxOQd+XKleTNHVimZI18ygPkZUb1kONs1DKSHchxQmnE5laS9IehajFMr6D9pSeJMDZqfQztDgGNIrUFHGad3SuwT+HSb7/knRnDZN5wHa0lxOPGjROuYcaYMWOEKwWGu4KchWVKpqA26uK7x5TpFStWSLEiReiVV15JjuXLl9O9ws1dw5WErnB6DL+DBx54QLhSgA6GEkr4k7CMvCulh+vmwQPcq5FGocHbPjRMcq3Bav0hEbn7hm62PejnslIqkgpN52KGAGrBIJHNSgXKWLaT0uRSjYv0k77ZgIiqkLMrnLNFjh4dOHCAHGao0ciXe2OWKZki+4OlS5eqi8TQDRgG0hGTKvBdd91Fm8zDfYAkDiCvtBjDiL1hsI5hDKhj6dRCqVpk37595JD3lIbB7V6R8eXNmaG/IW0EMaS2emqlkPaf/vlm5tAYEpDj232A3w/WT9QH2eqlp9E7tJNywia1nOrTBMQn9WwW1hnSNxvovykuWLCAHOqLAHDIvc6fTYVlhv0xbFnT1Uykm84b9TKGnou8OfjiLpYpWUCreID6NHThwoUUqF5dqsBUD4F84oO6QankrYas3qluc2HE6u0ygEiiTAaq0WfyFGqP1O5Wtt0S2WbRsgLYm+E1yr0ib87oCSasjtYISKSSllatvkYCSPuXHZvh3RLZIu8E5Ho3WbPUWwhmUMFlpaYJwEHnH8h2j5aYAWo5ES77ctlayrHnbOmbDQyIKdLouFxShN3h0FAMdaA9K+hAZIb4zbaSqsguQz0zlCF2RB2NPHxznb322mvJkTuwTMmC22+/nezJDMxCfQSj9hbqEx8YkDRxqhuynsvkZEawe2wl06HZuICSkF5BSaQMZ4YzUiXAlsxiV7ZZZHLS3oAcaEmPbNnR0iEHqcsBjSpLq8bdmG6h2kRddUeAJsSQVQNqNJHKXOAMkfUFO0KGVCq4ZWl7RcovyoHcTFakmY983333yQZKtpxkQoCkDKyizwYA+mYD/TdFuV+aVihvIG+77TZyZIshQ/ziKCikb8iBK/XMAPk4DKfI0BPRUIp61XIHlinZgctsnoGIS2uorrB4KWgM4hQWKdd6EbAk+egHIIK0UcoWdkO1WoI98jN4hpDNirxDNTzOgBVJiyJjI6+Uv72i2icMW3rlix9gtNTqEYhgeHaJZtFg9qhHsnXuA6hiaqkACpCm1zQjW2qib+M6DK6CuUlEoGGqh7nlRJzMNaUlfbOBATFF7FfWKUDVqs+SCwnVFh7Ne+Z10xI6M+pNNc6M4VyZeyKUITcn6NgNRbcEcYhYLBaNRkM6gUBg2rRpIgZj4sILLyR9ivNGIcwgsWXLlqKiIp+O2+12uVx0fwBEjJ6QMQO258GD7B8NJevpbGF7Zl555RUaAoGSyMHhjazI1p7N8GjKoAAjI42i3q4xTEEin+7Lx9s7duwg++/zBEmGGT5Q9QE0NwXIccp81ygDAsuUAYbmt8pngX1+Wskw+YKcBQlpQq2tHA/v8wRJhhk+yLtZmpsClna9yZ7ChzksUwYY9VVCq1ev7vPTSobJF8xTBEA/n9YzzPDhwQcfvM/0ysR+Tt4qJFimDDALlE9s83gdM3wQRt9FVrNZGWaYc/vtt4ua00U/5xcXEixTGIZhGIbJUVimMAzDMAyTo7BMYRiGYRgmR2GZwjAMwzBMjlL4MuX+++/n90umZ/ny5XK9Phx2u11+eoMpeGgJvYrYMKDIV6owwxa0w/1pWG655RZhoP0zUbWJMzR3U3XIDbLtO/r8TZ/0oO7085DznQKXKbjAy5Yt41WRaUDVuuaaa+SiJPrOi/xMDFPY0NUXni7QJkrZOiAgQ3rbGzNsgRqeMmVKnxsWGCS9SgSo74DvA/StYCqJ2txBkWzfvl1+cSKrvgNpYeSD9M3tbdu29fOQ850Clym4wIZvizAGUMHUj1PQx8R5KfVwQG36Dcj3E/YfHkdhwJ49e/A7ZswY8mYLaYvVq1cnk8l+fn6Blv5SE6c2d/T6H/mqkqz6DvoGp/yY5QBC4mmYv825kGUKXWAeSkkPbnPV2rhy5UpVtTAFDDX94NFHH9Ve1KAjrz5EDN0jAsNYPY1CS7MxPDZSzQleOY5i2AS3Hl0DOYhQZWwfe5dxSOvI8oD+PD5ghp7nn38ev31ujSn5gN8+pWrusu07qCqp7/YcKN544w38DoYAyiMKVqagFSP7ow9Vw+wonFpYotdHibLFJERoF2pWhkYTCalFVuMYBtKpcZcJ1X31WjAgouqYm2yxQSdVblQAOOgd51Q8GvZM0x8gmtigI0KZfObUU08VLuWzyWh50UzTaPOyZcsokCDlceONN+IXVmR4bAQTUuWIGbIuRBN+mw05mK0U9VfGITGt9ih33HGHKm6YnIUuN9kMHLI9ofZHQoFmKJpMLu0E+ejpBBQoUVswoLa98MpMqLkjNwKxCQ7k3GvfQbqZgGXCGuFYuHChDDcUQGaSCvVw1OpDo1BqDcVWEc+qbVe3qoUEhjPWa5FyCHEPlZZEIhGPx2OxWCgUam9vr6+v37t37+bNm8XmnMTwNQSEqM2iBK0wxTdj+T0F2mSZFeLTVgArR87UxAN6EbJ6zwoQIveux+qB3GTG8PVtQt27CFJQt0oMr2fGQVHOamdA0FgrsDwnSEhbjxYwRRgkzBLGCROFocJcYbRis4l8tOfBQDUkSwsB8uP70gYMIWQt0lzlVmntshaQF1AIEpLXkKG0MXPtoBBZ+2SEAqPA7Fk1M0CGIa1CxbIlMTRT8CIwfXLzi+cBWRcVhjJR3QAGSTZpaOVoq/AoSAMWfh2qR2kKYAmyEpG6kJnTkZJbWr6KWgvM+citlkUamqY7W3s20912pCFPm3WyNuHpuoRqc6xfqZTWg/hAeLouM9Uxc1YUQlddGpNqQPCq8Sk32jUZohqZQtIUDFtVC9MK2lVUQ90DFF94ekLFkFlJU5bJKYSOWnYnMj6FqMd1VCiwZn0ooTpigC63hAKlSZBxSnsj6wKqQapQfEBeWTvUvVAmZEiySNL+ZQ5yFxRfrTKFROHZMzVK8orLdoa8gC56qpbE0KaZmx0KofwpMpDWQiEUn3ZNpqW6ySxlnlQecgPyqhZLIXIXalpZAMpZhqQyV8pK3UohlFzdRBVBZgsohNyGQwC0lQqpxgR0xuQpHVSytWcz3eVOQ54262jL5AU2WzYg60l1qei6yuZYYpkVBZIdU7aGhGphgMzB0oLTF0zWDYm6OzLWNMlVsF+1nFQ96CgIqsm0R8SUbgkC1RyOCoXXrA8lZGxmxOYuq5BXmbZK66JqoqLaD5ARyEs1xRKqBbQ7IC3NkANAYeA96oY3SBSePavNCNAvprHr0dqRFBeUksNQyWtoggBFIMMja5GRDZB1md1UC6TpoiRkjYR5j7QXCjektSwABQqPAnJAeKoDp62yrpmLgYRqtnADHJfwK8hqJfxDSLb2bKZg56bs6DlBmmZ033bbbeTNhBUrVuDSIhPDkzzKih5bStTH8zSd6p577iEvMXXqVPkxNnqgSIWhyDQ7RJJ+nQU9Q1VBoHzCSvPV4bjjjjuwyfB40gD2KxMCmlCmfvJq165d+EWedD7hRgTaKUGBTP6yQPlYpmzLgLScRYsW4RcXGjYgp4NceeWV5EA1obZSgroAwzDMxGKGM88//zyMhGakkmGQsMgQaoXk/NkDBw5Q4yOhqSE0gQNtGjRBqsm26pxZ1a3OgTX0HeCxxx4Te+oCe5FHRGnl9BGaRoM2XETVoUAzNEPW0FlIDPNnH3jgAZFdFygnCSACVRilor5JneAC5EeYKWF+Vc+ClSm0Qkwu04flSauSkHmlmUSNS4sLT2IZyamNlnrFDFk5TUo3fN8SRk89OpLDjGAxVBiqgZZYFgwaxWDxZHyGJft6p6P1OogMoxShPaEDoU6IvCihqloAajJVAzqflhjqA5MvUIOlClkyeBIr0sykJaOxJo0Ok1CrEvS3TCVJ1fJKzPe7/VxoyuQssBDZsFi+mYkan1QtiWyFAGIa7uKwibbCJqlNS7V8V23iDM2dupLI0Heg2ScZJKEmV5YWbbjsXKgAliCOcCmYZ8iqUHWjrffffz86Dj1YQMUwdGpUGbEJR4farZaHVmIjHG6cQ2RI4blPwcoUkiCqpqbLo0LGZ/5eNs0tlzeOdLsJh1wEAYPTmlUTtDsYiqxUEtIcMBooYjhgMXqwQKTvieWHvGGpyFzE0CGhQ5UKXQ5KrkfUQK9DY+zyWFRIqssaQpVTqhZANVmt83JgU4V7lzyFrBRyRG2wcNENrSEgCbJs2TLaZNkNkMQB1BzLsUNDMyrtjWooU/BQM6I2LIDEioRaxSVLlpBXxdAKQSvjV9W4MDzYsLnJlaBJJEmhNnGG5k5ttA19BzX7Ymc61JjLIkFFGe7uoBJEVAVZI9JDvQ9VSRy7FECofYZ+R48uDoGG2BGfAtG/0N01ThetzZR1HLkhLbIyLN/LZQpWpkAdq4ZLV1pdvkXdueEWkKBBEfU5DnXzlAl+UW3Ujp9MhDI3VCoJ5QmjQUNP0oGgURC1n4AbuaV5WKOaOyJTz0HvTTIfJtUxywX9kOqyDgCqnGpM0jEkgCj/u+66S9uggyNFOYGsG0x+IXsFej5IkMgAavW59tpr8QvDJq984iNtQDVXipbqzhj2Rjljp2Q51IwCSzHN5DuG2yFz64r2ihoxyxszw4MPQlU5ZLGyccavNC0Au8Ivje2pTZzqRmQYrWwJDX0HITOEuVLh5Z0n0kq5IwtAXoLM2/I5C2UiW2xUAcqc7mMhv9R6JCsgQEzaCx0C9SNqy//II4/gF/lT062eE5QEWaWqobkI6bL05OOUQ9nakrBVL7AEtkiRzcjkKiTh02dFEsQ8oC1TIWcR1AWFq5jjSMz1h6CtpKANpMpNZgWtJr20iSANh5KrXgPmIx16Cm/K4ZBheU0JEaMLEWqqNTTybEaajRqBTNGyBkkrlUWSOUhDJS9AZHjTVJO8psDsWRqAvF6WjZi83AYMrZBlEwfkAIbZpBFCm9QmjqKRmxptOVRM1gUoz1QWTk2fWh4qpGV8y3FoQsRQoJypmqQ5LoJ2SpHNUFrLE56mSANLtvZsxtgYWZKPzbq0FbUflfYHer1IBrMQoV2IUB01K9qvrFQqtHe1PBK1YNIuU6FGRm5UTnWPtImQVdQMik1xqPzI1tADIQQIj45aAw2bjiIF1qwPMWo7S1jajKwO5opjbiLFhi7UVlIEpbZSuSNp0jI5eQFsD97cscCBpcDsWZqHepXVlsTQ7BjQ2qCeF1o2XABpKf9UmavminzkvlS3odGWyWVbLW0SYCsVQOaMrOBVC6mWEIjQ1FAOhAiyuuOVFQFgK5VTjaDmYzir6jkB8mCHgGzt2Ywd/4uCp4aiAuwgGo1iTyAQCEybNk3EYJijx5YtW4qKinw6brfb5XLRKCsQMXoirJntORvkyDwaODk8zgwGbM9MIZGtPZsp2LkpDMMMFDu65tXiFo01CsMwQwnLFIZhUkLzW+VgsjqHmmEYZghgmcIwTErUL+8/+uij6gp/hmGYIYBlCsMwKZmsv2WBsFwvyjAMM6iwTGEYhmEYJkdhmcIwDMMwTI7CMoVhGIZhmByFZUq/oHUQ6qvu03BLz88uDCzLe36HaIihF/xbvg2asUR9rXW2kNUR/bziU3XMbsMFhdFmaOQEIvfZztViDD046jTfqWAKlaPbfg4gBdkUs0zpF5Zf+0wFGu4ppq80DxTpv7Q52Bi+tM6kB+2IcPUJ9Qtt/bniMMjtykdiVbf6wVi03bDbDI0coJtftmxZn+1cLcYQQ4275YcVmcJG/RZxXlOQTTHLlH5Bxq0u2kzDs88+O3jtL/qVwdNAvbJy5Ur1Pc1MGmiYgT4V1gdIW8hXg/fnitMqngcffBBu6qHlF9RWrFiBTeQmBZyhkYNt27b1eTjEUIwhBo07jtrw9XJmOEDf9z5a7ecAUpBNMcuUfpH5AAm1v33unHrF8C3NIeYo3gHnHZZffM0cSj7gHbn5+9gSGlnJsAUnFdXn5j5NMRiG6ZWCbIoLXKbYu6DnzXDIOQFw0xN0fbt4mEdPKCV046siNnTlYxAH9FyQMDzhlo+HaIYKMD/sl5uA+QG5LCpBBSaonOpgNUqFOKmeshuyMjyRRQhKosaRJ43ArsUGPe1gK7BCAleEPtSOX9VyxNnUSfOAHFtlcrgpMP3VBNip2NbzUpK9kVsdK6bri3woZxg5AuGQFqvaOaBAgHC6k1u6dCnCySyBWgCz2auYh6zJkgnzoaUqCUBkhKAMFAf50OHAqxqwWh6UU14USoUkaq2UR0Sox0Ve9ZoyfUacUx1D4wPEBh21GQR0iSXqxQXq9VKvlDQM4e9pV4Zr2qthpC+DGRFPxxAZIdiLmqHhbAyXpjiZAfn4RVnDNyoBNaAIx1b6Kqz8aCQ2IVD9DKZEfn+SkqhQfGRCEcxDbZQtQZHVT1wCmRaIIAU1ueH7lgQdC6CDlUWlrZDV5DVgPjNAlgSpRFBPZObmktChyQhDTx59UVY1EvqEafrLoWK4NGQefbia8oERcqBMDG66xLiggJIQZG8GGybI2Aw1CCHpC2BGLYZh74R6ZtKUBFBhpLnCYZkhkEngposCDMdCyK2Wx4WSpzm0zMkjex4MxNlUkGfV0trJLIHlRZEGY7YWaWmUrcwH4RRBhTaBPhiGarQqlgYpD9YyK4BUFEHatoTKJiPkCNnas5nClCnyApuvKDapXmmaZDHS2gCFSAvToxvjyxCyD2n3gEIMpi/zp+QyPlUhde8Un5LLfcFBWxEOr0xO+6JD0yOmu6zmCPDKXVPOQB44hRhKQvsChhN7VMivZh1XTZ5taah0eoE8w+Q1g+TyugNzZHhl/ogJr7yUgELgoF1Tm6i6AVkjuak8snhkDDImUM0DkCmSG9Du1PgUYmkthmLADdTCUwi5ey0J7QiQF0hblXEohKoVHancnTk5QoB0q5HlVZM594f8sueBxXAVAJ1qOMyVhULkRTEYAFC3wq02sGSodOnJTTZJbpkKUHXI0DDSl8EAwrFVrQt6Tj2yAnLXaubS5GRyRDOE5AjZ2rOZ7nOdhryrBmRqqq0AsglyUwS1MpgvLdkExSELUOMDMl8kBHBI8yIoEDsirzkClQEOMji1CgE1Oe2IapSEkiMa3IhAmSPEsBcDFF+FdiT3bj4zVDzau2VJet3pYJNHzTqdbXl66WwbDJWMzXCSCdUqyEsOiXo1yYBlZAN0WdUmTxYDV1PaAxVG7si8R4pgmdayABQo46uoxaBs5Yki1DPTa0ngBmo0sl5111QYikNumbmWWOmKAJLToVFMw3HRpaTk/SSP7HnAkWfecOkBnWH18gEKpCtI9mOOQ8AysYmuoAEEUgtGeze3ZjJhesMA6ctggIqtgoRy73Ro6nmgzMnGsEfplqjJc4ds7dlMYcoUXCrz1UKINCa4cUXJTUj7M6DaBMWUyEBqtiyhtozMy7KCwaE2vhIqDyWHQ5ZcotZPioBfYD5wA3TsBmRlMJ8ZKp66IwqXWAYOJXnUrJOpyGuNsw3ILbG0B8JsSHS9DNDVVC3EjLoX1a0aHsCVVUtIBTBDe6G0tHdABbDEshFXiyHt2QxFSF8S2iqPgkCI4WxTCVU3JafLJA+EkBmqMSVqVv0kj+x5kMCZJNSGxdLUCXktyAIJulgqqlGJIB14aUd03c3GaYiQyjCI9GVQsTRymYSOl9wEVRA6WDjUk0NYBh51srVnM4U5hRYX0jDbeYeyAIHc1KxIDHUAXopA6zC3bdtmNqlnn32WAmnFpiU0m4nWLxgW5cuVY5Yr3WlBB5LT5CzzuxyQHL84Ipo2hcKgwLBjHJphWpnKhRdeiAjCo0OmLxeemM+MXOpsWRLaF79qIkPIVOS1xtk2T8unlTWWC4ANhpT+auJ60YXTtxhR34yiug0riWD5soTIcOHCheQmYP9UBWgvBw4cwK98wwoZjCVplhRRMbBfPcwCnJleS0In6tprr9W26VBhbrzxRvISqESUitzydNFluvLKK/UtGmTndFosT2xBLgQ9WlDnhIYIzZq9a2a0wdRV5LWAg9Lisi5dutQw+5WW2ZPUQLZ0TdUWzPLtUxQhE8Mg0pdBcsstt9DkdAlVXjkBlptiScGu9DE0kQ888AB+yZioMVUNi1YQqCIarSQsTG2MDO0mTcmWWwGsSiRWoHcwkBBRwR4NXZShwHfddRd+ZX0w5EDJyYhpDRFM/MEHH6T499xzjxbJBHZBakYUTof6BqqZZOiGieJIopbTUBLaV5+X1w43cLZlv0gYrjsuAU444qimJZHtFNy9Xk0ztDaBrrKqvFW32lJjFzAzWVMee+wx/NJgBgGTo9JSBBIHquBGaUXUnqhxJGoxANwidk9w+L2WxCz9zevA6ehks67WRzqN6iUwCEREJgdhrs5MH6CVOMKjv8uEJAW1z8Bg7RJsghpQBQEUibxno7U5ZPbg6quvpsv3yCOP4Nf8ik7qICTUxJHkTW8YacogghTQvxgsnIyWSkJJuCkmClOmoHHEFZXGjdYZNgEHGZOhxZFQA02QtUmbgwPWpmZ4xx13wEEtOFkGKSECMVExZHIa+ZARYIK0rPS2227DL9miutKMdgcjRn2gKoHyS1tH5pScag69Yo4ECiIjFY7d0PmpqJukoqe90JlRayztlA5TlkTmgHJScvPJZCzB6VJvdwyGirNNgwTqe2ZVEFkaFZHmauIXViSXOFItgHmg86YemqKpbqA2xNS1Gy4uNesEyo9fNa0UCoAKII8OoAyoF6qpSwzFINOSNg+oD1NXbKYpiTpMQphfM0pHZ9krYNeG5Dg07ILyp195FLI+qnc+TB8wnFjw0EMP4ZfG3nD+1cYHwEhgEmRg1Gaq5rFs2TL8jhkzhtpntU6RzKXLrb6i0xwTVgdjwK5J8qY3jDRlIK8B9dYXqaiTosjcFPdACLm05N2zT9LgZmgr7AyGRW4CtiVi9ESK91QZyvs5ZCiCFGgTZW4wbqAO3oggBbWENBhoQCZHTDUyFRVJhL8niEnJVWRyGp4hN0G7xiGQlyKYoa1Hi3x5lq+aGVmOpV2lunY030Ldmv5qUnwDtIn2SyZE0aQ5wQ1bJbc0PMrTMkMgiyTLQyGW1UpmbsBQDMt9yfqYviS0X/VEAXOtV62djhTZwm2ZHCFy75bHBSh5/8kXex5wLC+rvGrpK4vlVmlswt8TXEdsQv6qYcAtNivQpl4NI30ZDCBcxOgJbVWNkyATpTIDimCGtuYU2dqzmYyOKh+rgWoxZF7SXGCIZtNRawhZLRxqNDVDuM1mpJqdNFxAOePXUCSxuQs1uaEmAEMFFqE68Kq7A1TThMeEnoEAxaD90ibzmYGXzoZErR5Ibnkyh5g8atblVRZ+U59nNgwJtVOwBOHXoVSE4WoCNXP1MqlNnuqm+NL8ZHJpYKoNI0OKILdSVkAtJIUQSC5CTajFIOTeCcOBpykJVRbDvuRWiWq6ZNXkppzV3ZkzVMuGcMNp7yd5ZM+DAZ1VwnDJ6EJIVGsBBoORZkzQNSLUNg1ew17IGAh1U7aGAQxlMIBiiHh6trRfOihzuwqvWmyglhOpzElyhGzt2Ywd/4sDTQ1FBdhBNBrFnkAgEJg2bZqIkdvQWDoshr/WUZBs2bKlqKjIp+N2u10ul70LEaMnwprz1p6ZXAOWhh5ixYoVwt8/2J6ZQiJbezZTgHNT7tcnTKlPxOlZo/qcj2EYpg/gngfNizp/gtwFucKCYXKBApQpJEfooyfEdn1RjOXiAoZhmMyhZmSp/tEiAu4pU6bwSC3DDBIFKFPQjpgfED6of62eYRimnyR7ziq44IILDG8rYBhmACnMBcmTu16wQ/CNDsMwAwh0iWhcksmBmpLCMIwlhSlTGIZhGIYpAFimMAzDMAyTo7BMYRiGYRgmR2GZwjAMwzBMjpJnMsXwNZD7779f/cTDwEIvSFA/0MCkAifqwgsvFB4T9OmN9HGYPoATC4RneLBc/1qW+lakPoOmo8+1ewCLwQw46icM6TVa9EGcXlETDg0GI8TeuZE0k08yxWBAuJzLli2jjzANBuYvZzKWkFJM9XorVEK5PpxfgTWw4MQOt6/ymr8g2DegMKZMmdLn2j1QxWAGA/VT2+ZvZafB8I3uwcZghKSluJE0kzcyhfpC9cPWMKlBvZVUv5zJpMH8iXwV+uIuLd3kleEDCDVqhk+9FzwPPvggDKn/Nyf0OfQ+1+6BKgYz4KCngHyXnb35W9mpMCQcAgxGCC3FjaQleSNTDH0hmdSgNhPYBaQut0S9QpUt1Z2l+dPnzIDAo339gdQz1+7CQ+0psuom0t9uDQZshBmSWzLllltusXehjpRceOGF11xzDRz4Rfj9999Pb4GkV1bDFvVY4skiYXjqjE2UIX4pgnkkhsIBzYBB/6rGoafRErlTQJtwd0vPQQnD01B1k2HXyEps0FFzNoO0VDyKTE/HsS/yEnrEHqhnxjC/x3BcIlSHssWvjEPhMjc6kFSVja4mHDiTcFBRQZrCYBOAAzljq+Ei5juGU61eaDrViKDGgVts1qHzScDb62gfnUPCcCbVvQARqkObUB5psXRFAHmBetXkVUY02kr7Um1SPRCUSmZIIASQ25wboE2Aaop6LLKQQGZCGKqVLAOFwybhhkPmpmZlKKEBQzHgRrHV3annh+kzuKDihJoMOM11V++aDhw4gN9FixZpG3TIwIhUCaXtGSogUM3ScJXhpQwpjtxKkQl5FJZGiIRqkQwGjAolNigWqNYywykqKLSx+N4Ymg+Fq++flpg34dZc/YA1QARIZuFRUL/BbZm5/Mq24fvggHYhIxj2SMgveiOaCFLAHmkrMO9dbrVMq34rXIUOU02CQMuyIaaaxIA8M5bjHDIt7UjujlKRW4IccCz4pSQqhsxxUJaFUdPCi73I0yVLkp68+PB9ehOib8Sboa3AYEJ0zqUVGTDbM8B1pK2G60LIU03lNOzOXHhZcsQ0RAbm+BSZDABbyQsMIZZlk1vpLMnv5pv3ixDaZHk+6QwYTg7lliYrM2oxLE0ayPPTB/LCngeV9AZsvliANgEyIXJT26Xaqh63B7QJUIUyxJHGZnmhkYS2AiSEF9Am7NTyKMiYDZtoL3DIDGWrqyILY5kzkLU4p8jWns10X6Q0DEE1oKsiDRGYLUxeQkDtoPB02Z/a/FEIXTZpYTIHCpHxaavZCCiEvOreKUSWVpqmtBIKITcV1Vx4ZEL5kJs2UYgaWQXlofhy1zJE7ppC5KHReVBPLIXAQWeY3AQVTKZNdVwyAqAIaoiK+SIaIuupRQR5NlLllorcb9bNl5VC5HXBIeuH3n2uKITOPLnV5HQmU9mJlpFizwBeJIEj24tuviiGa0pbKXMg85d7pwzJTcapFozylyFayp4SAV55mOnPCYVQweAAFE7AKyMbdkoJ1Z1SiFpOFbUYdERAXkoKSZU2E3LfngcbOqXqOYSXLpD5YpGByfMPt7zQtIncZJkyGqAQgyUjf/LSdZRZYY/qVqBHF8lhDOSV8QElITshEALIbTBC8lLxyA1k2agwMi2VHMjkhmPJKbK1ZzM9anIqhqAaqNeSIHOk805GoFoYLpg0CLqEqgEBCqSrSG7VgIDMkC6wmjkg+6ZSmctGGcokcMvIBApDJkUll+ZlgPZisC0KFJ6eUFHVI0XOhl0DBNIeLc+MBJuA8HQh05IbEWTx4IDXcBqpSHSezajHYlkYypPOpOVlyoTcb9Z7NSHDqQZ0YuGwNCFDchVKaLkJYBMQni60S96VvyECXSD1qlH+dERmk6Ctqj1gq8xcTUuYc5ORCXjl3mVWludEouZPUHxZTnWnlllRYKqKox4R4iAmMiQvoKNQL2W25L49Dyp0ddRTKrG8WACBdHEpgkyLmPKi0+VWoWtHV4oSysiEvNC9tl2WpmveoxqHDlPGoV1QYbBf6ZZQaSk+RVBrGSU37zEXyNaezeTK3JQ33nhDPGHrYunSpQinhWQ0uUnOFtzRc0o2PaRXP60OaC4LQRHuuusu8gJ6zkezpWhqheX8ajnfQmTaBWVO5aGsYEPq5IyVK1fSU0Yq+T333KMHG6FnkwsXLhT56lCgJVTU2267jbx0HuCA6YvEOhQI6MBlfBUqNlUVSyhz1Ae5lm/NmjX4VU+jZNy4ccLVE3WBX5rCEObLVEiIa9OFakLmUw1wrXFZ4UhjQpbT/dLYc68X3RyBJupee+215AVUMLJ2s0nQ+s+rr76avAD2LFdNq2kJc27qkdKZkauZkFUm1Qq5IZo40Tp0JmWLoe6UssJeRFQdip8KWQyAmo5f9WzTUfAKwT6TxoDTX3dAESznz2KTuLpdmLuYVI1Pr22X2XSBOg+GQGCqukC7ILOBgRlaAwOIgLRqLaPkMrcCIydkChpHVVUA9Pq4DIC8NLlJXjaaGKWqFnKYoe4TEZCVetXJqmialeVaeTIUcstiEPCSsCWTMrfjVD2oTUyzCiZNsQ17lFCppC3SebCEmlE6cEvbtVwnQiVXe4IlS5boWzQs30BAbYpljVLPA3nNhaELQc0KWnxESFM58xfDBYVXNSG6juqpBrjW1KJZmhC1SpZ2lebdD71edHME2pF6UWTBgNkkDOs/SffIOYxqWoBdI0R2+WaJQ0ZI5aGseq1W4MILL8QRCY8OCS+p6nCKZDEoK0ssF3urxQDYEV1KiaH7YbIljQFbXne6InTC1XpBxkO212sXY7ZzII2z17aLmkHVdKFRkFx4dMgIpVGpRgio9cMusC94pYFJSBDLCDfeeKMeLDDUuwIjJ2TKI488gl9UeDHEk0yi14dXXkUYgXoNyD5Uk8IFFil7QnHUppAwNCWwGHIQNGWattJkb3V4DZEhw2Vysm/15kltW83QSgo5Kxu2K/JVMJSHSGW+atkkqT4uTwKfKjagbknywAMP4Jf6y1Q9ARWDQD44tzgVwt8T83kwdB7gjjvuwC9Vb/WKFxK9mhDZszoiRRdIXaGgSlJcAroRlAacHlp6IC9cmotubqwtZYdsag1bsQtcRNVE1UMzpAW0axmfWmpyE2p5LDWWRFYrlAE2iU5InGsd6kXImKmQ6rkFCBFRFSxv6NVimI8IYO8FacZHEYMBG27PaAyDbhQRR1YrtQXrtYuRmUuoiVb1KDkkatuFGm1QCaihCBE70yEVTpZjNkK1MIAiS2DeiECCmNpVdSSVcjN3DQVDDi1IlsaHk75w4UI4ZP1HzVevgUG1wChxkagzIKgzpiVh1JQYLqHalEDBqMmRiuxPtSH1losUj9Q91LaqHYbatpIxUUkA9kKiHi0gJaF9SVBsQGU2YO71SRupA5U4dZQD1To6M1ISoRhUeVA26jnUOwzaCgdVPIOSA3Q5qGsBOBa6TKkaZYOAo6zkqQAoJ36p7tEhGzqPQiKNCVEnqooD6t2phSUTkuPJOFHUlxuaRQmyhXlLe0YTT902zn+vF90gFMzNn9pJ01bVQswmqg63GHSG3LWam8GWVBmkmlOaakUhZP8EouEMwEFFpUJK/U1ZSasGyA2WKa+OAbUYdJnU4y14Mx4C0hgwXSx13JG2wmjJxuA2VCvVPtN3MfiVTSX2Ti0zWRRlkqrtMlcTQr3bRM5k7WQ5BiMks6HC0L4QWfYC0rxJipEFyrTAXO8KDaH00jLYU7Ro+o8ZugGFBQh/16wi2ZLSUIQaQSKVLGWuTkei6U7y7jbV3imJZeYABkrJVTeB4sm9A4qvIgujTgKQyIIZoCohPF1QoAGZPx2pAdoELPs5HC9thdtwXKlOheWAEMB5AMLT22WiUyH3nhU5PuWwVxMyGAyAVz11IkFPDFdHYrZnNausLrq57pC9kZusSzVXdSuhHpplwfBLW8250XmT1oXIgNxAS98TWU7K1oBMKyudDLGMT5vMILJMaD7e/pixJMftebBJb8Bwi1AF2mQ2mDS2R5C9ke2Zq4a0KMsqbMhcRiYsKxqgrQYjJK/MQW5VkVUDOasnBJjtMKfI1p7NZHRsQ1AN1AuDk052Iw1OXnLyysiqZVAIIa8oyKQpUY0YbkMSKgxB9gEH2ShtUndnqCqEWrVEUBfqroEItcJsnYR66swR1ApGZVZR06pbLY8CqLnhLFHh1asgoZiII/xdqKdCPW/my5Q5ud+spzEhy1ONEMOp01LqIJXZ6gyouzNfglQX3ZwtXRSUUPh7Nv2Uj2ErHR1hPjTKEFA0ZJUmN4N1wW04FmSi5aUjgroQoTrIE3uBgzZRqYCaG0UgzGdMRY2AAsjyE/CqZ6Bv5L49DzbpDRghYlvPrarBmG1PNXukol1QBEqIJGocSqWi2ptaTcymS6jxsTsqNkUzGCFt0hMJ1DMARKgOvOpRA7Md5hTZ2rMZO/6nE5EGigqwg2g0ij2BQCAwbdo0EYNhjh5btmwpKiry6bjdbpfLpT330hExeiKsme2ZyUnYnplCIlt7NpNbL8tnGIZhGIaRsExhGIZhGCZHYZnCMAzDMEyOwjKFYRiGYZgchWUKwzAMwzA5CssUhmEYhmFyFJYpDMMwDMPkKCxTGIZhGIbJUVimZMQrr7xiV74XCPeFF15I7mxRPwyRLTv0T/b0JwcDA5gVM3xARVA/mpMt2nuddPpgfv20WOy0zzXXDFcfhhkCWKZkhOGLa/jtw+coSev057Nk9OmsAfmwWf8LwwxP0M0vW7ZM/aJbVqhde7bmB4sVrj7R55prST8LwzBMhrBMyQj1o8d9/hwlaR31e/3ZYv7if5/pf2GY4cm2bdtSfT04E+gjzPRyd/osc4aQyJCftO0DVHPpK7v9pP+FYRgmQ1imZIT6gXv1S+5Z0eeEEvWz+P2k/4VhhiHonrdv397noRRKfv755wt/NvRfZOzZswe/6hfw+8wAKh6GYdLDMqUbu4KchkKobSuaWkiWVC318uXLRRY6r7zyCoXDvXTpUjiQlsa9sQsE0m0ZQSEyCcBtq5ZL1wN1VS0BdV+GG1x6poMIahy4aSvchsIA7IKigf7cLjN9QJx3HfWxiLyOwm81TYpmimgpdcwWBQfypK1q5oR63Q1b4SVLkHHI/GA8cKs7UpH7AmS3BNxqctXOJXR0EnngSHvNNdfAgV8qUq9nBshiU5Lnn38ev7LmqicNqIdDm5CVWh6Zs7kwDMMMIjT6mp7C+1C4AcNXswn5sWz1k98A7lRfzaYPghtAcvnZboKyom/HU0JCDTEkAfSxb1kqimyANgHLkgBsSlMYFfQoek55QL5/+F6ccQV5lekb8TAh8gI1RFqmlkYBl5gi47LiOpLlSGTmZhsDSEJbAdLCC2gTiQyJiNQTsU1BGpIhuSykhA7HAH0xX01LJUx/ZoAetxukosOhreaTBmRay5IAKrO5MANLvtszw6hka89mrNsaAwVfDajdUdtNhAByW3YMtMkA9QcyH4pMvQJ1CWpCeA1tHPYoQ+BW41NyGUJFArQVUIiML3sm2fKqZeu1MBRZps1x8rpZN1sUXXpy46JIN0GXhtzSDOSVovgyN9oqryztC5CXdkT2SdBWyk2anNkwhMcE7V2NT7sgqQFUIzRDhyOPhQogc1NrB6B9CY+OWjbaaj40CpHnQe6LQmT+8sTKkhvKZijMwJLX9swwBrK1ZzMpWxyVgq8G5nYTTRJaInKrzR+NUsjWyoBs3cwZGhJSEyy7E6CGUGS1kQVUDMoBDkDhEoTIppO6B7WcVDZym4+C4g9eyzuo5HWzTtcdqMYgMXeHagiZhOxKAeVGlkNuacYEJcEmSxuDSSCQSkJuQ3JzeSQU37BVLQ9AckOGKlQkoFomQfmop8hcEhliWRKyfzpX2GTeCwWqbvXEUtlQDLjNhRlY8tqeGcZAtvZshuemaKhP0wkEyskomc+fvf3226k5Q3xkoj44V9cKAfNyITWEIt92223ahp5g1/KhPhVVQoFghz5REU2tOtn2+eefNxyFunXbtm2I/+yzzxqyYgabyZMnox7Ccccdd+DMq5M56DqqC2gNIWSZqdbLkEXdc8895DWQxsYIWlamJjeXR4Xi33XXXeS1BMnTzJ/FgZDCWLhwIU6FOsvEUF/Sn5k0JaGlbbBz/NJeJBRIwG04sXS6aF6LufIyDDN4sEzRNIraQgG68aLVhtT8GSRLmpUOaNpIAMJ9zTXXyDmJyIdu0QizUHjooYfwSwIIkc17kbumtcSWUBJ6vcqSJUv0MAGOUZ0FrBaGWLFiBYpNMgutthRDzBBANnPzzTfjMuHkU6C5O3zsscfwSwtMyDJvvPFGfYuAkpDpko0ZRAysCL+wE0sbow6e8qcJp2pysqtU3bPlMjS1PGRR6d+VguR0KlA26DYp2miRjsw8/ZmxLAkdDgJx4BRiBjvFL0UwnFicN1llDIVhGGZQYZmirTtAA0SNI0HNHDWChjeqpbodRNOG3kWKEoB8kC0tqAHoftSbP9IcwqO34HQDJ7sN7IgcxPLlyxGiLiswD4yDBx98EJvMr1cx9BBqYWgxiBQl6JZo14888giFMIMHLUURHpsNl49kIo3Dkc5Qh+7Qc+OXltSSZRqgIYQrr7wSv+b+mKyInvsAg40Byp+kCQ2w6cECsqv03bNhp2p5KHmq9cA4D+pIEvZOoo0yhMhQC5P+zBBqSWT9Ev4Uj2ywU2wiDaQuNkZWOFeyyhgKwzDMoMIyRYOaJwLdNmkLagTVLp/6cst3OpG8QELZ36Npky0jBao3f2j1pNzB1oULF8IhQyg3OegNBy2ApIaSCqOOxiMHtPKyw5M3juQFag9hKAw1x+rQC92Y8qurhgC60Kq6pUE1usQwIVW50vWVIXRNqXsm0M2TCqEIMD/8SivCdScrogc95l1T/iRiDB0zkb57JoNRM4SqRiZIQvsis5SHYwDHhQKrz0mpGspjUQuT/sxQSR544AFtmy7O1PpFcdTzBrTK0yXWSQOpiscweGMoDMMwg4u4j0hLYU/RStXy0lZqtclNd7qWwxhA3qSq0E0bJSQosvB0gRYWv4hGW+kJvRkZwbLM6BJoK3JDBHIT8CKQ3L0WhpC55T75O+XQ8kLLK2W4ymQkMDPaCgddaNpKyLS4fPCabVKaEEUwIM2GjMRg6lQAkGr2KG1VkeUB8BrMUoWetBqgg1WLSkVKf2YsDw3IYlvuS61carEBnUZymwsz4OSvPTOMmWzt2Yyoe+kp+Gog21+ApodaJbRHtEm2rWprZYmqAIDailGIzAqbKATATQlpj4QaAa0qNaxqBCoMobb+1IwivvDrIEQ24kBP1CMV3BQIDG107pPvzbo47zrqZQIiVL+gdGVlbyotU1qvmlbqDNUmVfshVMuXOQOzvQEKBKphG1ANSTVCsmeDWRpQbR6o5ZHZCn/aMwMohMBpkWdDbDZVVRGqA6/hKqiNADAXZmDJd3tmGJVs7dmMHf9TlUsDRQXYQTQaxZ5AIBCYNm2aiMEwR48tW7YUFRX5dNxut8vlojF8IGL0RFhzPtszPfVAD3377beLoJ7ccsstS5cuxTEKP5M/DEN7ZgqYbO3ZDM9NYZj8g+bPqtM8DZCOER6GYZi8hWUKw+Qf6VfNgGeV9ecMwzD5C8sUhsk/0q+aoRUrvFaLYZgCgGUKw+Qf9C4+4TGxQH9JWqppKwzDMHkEyxSGYRiGYXIUlikMwzAMw+QoLFMYhmEYhslRWKYwDMMwDJOjsExhGIZhGCZHYZnCMAzDMEyOwjKFYRiGYZgchWUKwwxrLrzwQvGBDbt96tSpIlR/3T5C7r//fuHvCrnllluE32Zbvny5nk4gQrsQoTqIKUJ1kK3YYLejACK0C+xCbNMRoTpUBolaPIZhChKWKQwzfIFEePbZZ4VH/ySyVCpvvPEGftXPBlHIokWLyIu011xzDbkJ6AZykHwhN4GYUqlgF3fccQe5AQqgyiP6aKLw6MiszB8qQj6sVBimsGGZwjDDF0iECy64QP+8rsbNN98MpULv2n/55Zfxq342aM+ePfilEIgDpIVoECmTyfvuuw/h0CIQEyRfVq9eTZuQJ7wPPfQQfqFC4FUT0k6liFm5cqVltvglnfToo4+Kbfp7eJctW4ZfhmEKFZYpDDN8gSCA2pCPXR588EH0/QsWLICbhi7UzwY9//zzMoSGQ7Zt26Zv0bj99tuR9uqrr37ggQfghZigfACSYNOKFSuQ59KlS5GJmvC2227DL6kiMHXqVHVQR2YL97hx4/CrDsxgk5oVwzCFB8sUhhm+oI+/4IILoFS0iR49H9Mg0PCNZRlCwy00zmGGhkNIWBig4RCoENodgci0lYCaofEV2gplIzbo3ypCOBxQKtikzpJhGKZQYZnCMMMa+orho48+Cjf6fpIg9CunoQAawKCvLu/btw+/8+fP1zaYgJIw6BsJPTayRP2eMw3qrF69Gm6IGDl2AmhgBkBdLV26VJ3UwjBMQcIyhWGGI7TWhuQIuPrqq2mg4pFHHsHvmjVr8EsPWYi77roLv6mkCfJJM7wBMYGtwqPrGJIaKrfffjvkCKJJUULfeYaDJrUgE1WUQF3dd999yEoeAsMwBQnLFIYZjtASniVLlpAXPPbYY/ilUY1du3bhV04ugT4gEUMhJF9kWgiFhQsXwkGzTKZMmbJ06VKpHigtPSGindLkFYKkCekPOfVE36JBkoVmw1A+6roemjw7ZswY8jIMU5DY6X4lPfrdjkYsFotGoyGdQCAwbdo0EYNhjh5btmwpKiry6bjdbpfLhZ6PEDF6Iqx52Nuz5fmBFIAsMK8KhviAUFixYgV5pXCRPProozQfBUpCXW8MLrjggjQJAa4FOSy3rl69GvIIkkVVMISac8HA9swUEtnasxkeTWGYYQo6NnTzwqMLEYTQ0MWDDz4oZ7befPPNCId6WLx4MYUAmnsrPLq4kXNmb7/9dprpQtx3332qkjAkpMyFR9+KEOHRwVYawpGPpSSGnBmGKUh4NIXJe/jukykk2J6ZQoJHUxiGYRiGKVhYpjAMwzAMk6OwTGEYhmEYJkdhmcIwDMMwTI7CMoVhGIZhmByFZQrDMAzDMDkKyxSGYRiGYXIUlikMwzAMw+QoLFMYhmEYhslRWKYwDMMwDJOjsExhGIYpHDJ/BznDDBn9MUuWKcxwh5t1Jgfpp1myVTM5Qv9NsS8yhSsAk4Nws84UBv03ReTA9szkCP23xr6PpnA1YHKE/puiXo/YnpmcoA/WSPEpIXDo0CaGObqQNQrT7DJU2pQhfTRluT+GOer0wRopPiUEVJFoE8McXcgahWlm2awjJiV3Op0iiGGOKjBFssnMzdhApk2zrC0E7ZU2MczRhaxRmCY360yek22zLm0eUELk4Ha7aSvDHF1giqpJAwTSb4bYk8mkcKaG4iQSiXg8HovFIpFIOBwOhUJ1dXUUgWGOIrt37/b5fF6v1+PxuFwuqhIIT1MTYNIA9gxgz8SYMWM2/LxMxGCYo8eYT+6AMQMYM9Db9nTNOtmzbKKjOg8s+LrYzDBHj9te+QGUCpCNc6/2bCAjmQKoGhia9QVf+l+xmWGOHq/87N+pTQf9adZBw9+mixgMc/SY8Kk9WTXrMGb8wp6lSYPvnfYV2sowR5FvvP4/sGRpzACB6e3ZQHYPbqi2YGfYJWqRCGWYo4ps0Mk+RWhvUGTUGWnPXq9XbGOYo4ps08lKRWhvqPYMyS5CGeaoAlNU7VmEZkMWMkWvLz2adbGBYY4qWd13qqj2rI/FcMvO5ATZNusUTTN9xaRpE8McXcyNM/1mTtajKWqzLkIZ5qgCUxyQZp2VN5Mj9KFZlzEBmTSFM8zRpQ/GbCBTmSJ3AGSzTpsY5ujSN7UuYwI2aSan6FuzLuNTcgpkmKOLapB9M8vsHvrQL6BmncIZ5ujSZ7Uu41Ny/FI4wxxd+tysI37fEjLMICENss82mfVDH/qVtYhhjjqqQWZrlogvE5KDYXKB/hhkf9IyzMDSf2vM+vZR7rKfO2aYgUIaZJ9tktIC4WeYowqbIsNIMn1viiWTr/iGcDHM0WPH498TLoZhGKaw6JdMYRiGYRiGGTx4ziDDMAzDMDkKyxSGYRiGYXIUlikMwzAMw+QoLFMYhmEYhslRWKYwDMMwDJOjsExhGIZhGCZHYZnCMAzDMEyOwjKFYRiGYZgchWUKwzAMwzA5CssUhmEYhmFyFJYpDMMwDMPkKCxTGIZhGIbJUVimMAzDMAyTo7BMYRiGYRgmR2GZwjAMwzBMjsIyhWEYhmGYHIVlCsMwDMMwOQrLFIZhGIZhchSWKQzDMAzD5CgsUxiGYRiGyVFYpjAMwzAMk6OwTGEYhmEYJkdhmcIwDMMwTI7CMoVhGIZhmByFZQrDMAzDMDkKyxSGYRiGYXIUlikMwzAMw+QoLFMYhmEYhslJbLb/D5bDwezauTol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png;base64,iVBORw0KGgoAAAANSUhEUgAAAuIAAAGHCAIAAAB6UKAcAAAAAXNSR0IArs4c6QAAAARnQU1BAACxjwv8YQUAAAAJcEhZcwAADsMAAA7DAcdvqGQAAL/ISURBVHhe7Z0JgBxFvf/nPvbezW6yOTcXISQhECAQQhIg3CAoCAqIEh8Kgj7RJ8KTh38PeCiI+vQp0ahPRIWoiIocIUGuQAIECARIyH2fe19zH/9v96+2tra7Z3Zmr8zM/j4sk6rqqurq7l9Vfbu6qtueTCZtDMMwDMMwuYdD/MswDMMwDJNjsExhGIZhGCZHYZnCMAzDMEyOwjKFYRiGYZgchWUKwzAMwzA5CssUhmEYhmFyFJYpDMMwDMPkKCxTGIZhGIbJUVimMAzDMAyTo7BMYRiGYRgmR2GZwjAMwzBMjsIyhWEYhmGYHIVlCsMwDMMwOQrLFIZhGIZhchR7MpkUTmZwSHSBU02/lufcruNwOOiXENsYhmGYQUA2y3ojrUGBtFWCZhm/ol3uaqUpkBlsWKYMCrD1WCwW1+nzGUYdcCqIUIbJGahZB7Ktt7R2WDKQjTshtjHMkAMrpcaZEKHZI5pmHdi2CGUGGpYpAwksHuokGo0O+FlFHXC5XG63G/VBBDHM0QByhCU4k6dQ+4xf4R840D4TrFcGHJYpAwDOYSQSGQx1YgZ1AGLF4/FwZWCGEogSat9ZgjN5x+BZrxkYM9pnNuYBhGVKvyDrB8I/hHBlYIYAluBMXgNpAgNGQy38QwVaZlgyWmnhZ/oBy5Q+kkgkQqHQ0Fu/AVQGr9fLYoUZcEigAOEfQtC+s1hh+gkESjgcRkMt/EcDh8OB9pnFSj9hmZI1OGOw/qMygpIK3IOiMnCzzgwIR1GgqLBYYfoGpAma6MGYgNI3cBvp8/l42nifYZmSHVAnqAC5edJQE6BXhIdhsidHBIoKixUmK2C9aKKFJ5eAGeNmUniYbGCZkgWhUCinWnAzkCkQK9ymM30gZ9t3gPYdrbzwMIwV6MuCwWDuDKKYcTqdfr+fh1WyhWVKRiQSCVSAoz4TJRNQB4qKirgmMJmT++07cLlcaOJZgjOWoHGGDR/dmSiZAAOGGfNslaxgmdI7aL5RAfLoRKEm8AMgJkPypX0HEN9o4nnCOGMgEomEQiHhyQe8OsLD9AbLlF4I6whPXuHxeCBWhIdhrMi79h1wE89I8mIg0BIeHcwclikpyd8KIMF9Z1FREdcExkxemzc38QyADXd2dubFQKAl/IA+Q1impASNeE6tOu4baNBRE4SHYXQGtX33OJy+kuJESJts7vB5woFAeBDEEDfxwxzYcCAQGLz5gk6n3eEQOjgWSwxSPwkDLi4uZsGdHpYp1uT+op7McbvduPUUHmbYM7Dtu9/jdvv8oUAgEot5nS5vcVE0GJFtCppft88T6gxE4ppScTud/uLiaCgYjAzADQA38cMZ2PBgjAXCmkJh2579wb0Hwk3N0XjCVuR3Vle56sb5Ro/0OhwD32E6nU6YsfAwVrBMsSCr+SheNL0uJxr9oTmRqEVol3EfDIGfyHiP/DifkQxI++5zuz1+f0dnuDOeDCRswbgtFKffRDSRjCdtZJtQEC6H3e1w+J02n9Pmd9iKnNpfdakvHAyFo/29E+DHmsOTQbqNhHR/cU3zq292HKqPdnRgD9iFZlp+v6ei3DtpvOe8RRXHH1cciw1wW893kulhmWIkGo0Gg0HhSY3H7UATefBI59Z9LZ0R976DrU2toUBoEJ/04zo5HfayYndtTanfHRs/quSYukp4tS9qoVvoDZ/Px2+eYPr5KNPv9rj9vtbOMBQJBEpHzNYew28yoGuUcDwZ1mSKJqClTHE47B6nw+d0eB02nyNZ7LSXuu0lLnuJ0wa332Uv9XuioXAw2seJ6tzEDzeyuo3MEIfDtu9g5NG/1W/Y1BmJhJ1Oo/SFTUPEVFQUn7Og7KMXjPC4B1gZ851kGlim9AB3mZ2dncKTApfTgdZ3w9aWla8ffHfzkfpm3BVGtAeZOJuDf1eXSCbRB+CvvMRXW1185kljz583dvQITzDcu0LCfSevUh7O4B60P+17scfj8vmPdISPhJOHQ8n6aKI9Zoc6icQT8USCTF9rT5JJuHU7tdnF3BHUDIfuT7qhV5wOv9Ne7kyO9DhqffZxZV57JBSJ9b1g0N+sVIYJENmBQEB4Bgi03tt3hZb9sX73vjaHQ7PeVCQSEDTO+XOrPvvJGq9ngFt72DDfSVrCMqWbeDwOjZL+hHjczv1HOn/7z20vv70fmsbtcjgdmjYZ4pOIPSa0AifCkcTY2qqLTx/5yQuOQY8QTzusgr6iuLiYXzsxPIlEIpkME1ric3udXt++tuChsK0+kmyL2gKxZDiRiCV00Qx7xH8O1AT8qW23dKNWJbUZuwn0AfhLIJ7boQ2xFLnsVR77SI+trtznj4cifR1T8fl8fDNa8KCJ7ujoEJ6Bo6Ut/vPf1b+/qcHtykh5RKO2i86pXvKJ0b1OQnfA3PVqoKl3EZYOtM/85jczLFO6QQVIP6/Q63G+u631e//31qEj7X5fThgTKkA8kQxF4+fMm/TlTxxbUuROr1QcDkdpaanwMMMGSOpehwktKfZ6HR7fkc7wkVDyQCjREEm2RpLheJKaZ02UaOaWSEAyx2PxWFSbMxWPwa+N+AEYnNPpcLqcLrfD5XI6Xdqtq95qIzG2o1/wO+0VHnut1z7GZ69y2yuL3IlopDP7UR8eLCx42tvbB3x5GtT1rx89/K/VDU5Hpl0hrNfv9936uXEnzvRFoxapcMeIu8H9Bzve3nCksbHT5XKMH1t24vEjK8q9kUi6LgbVpaSkZAhG5fMLlimCcDic/j1XHrfj3a0td//67da2gNuVc8sgA6H4wlMm3HbtcZpSoR4iBbjp5Ne+DStQxyHB+9C+F3u8Lo93X2dkVyC5ozPeFLFFtcmxCW1EBA2p3YE/ZBuLhKKdHeGO1lBbS6ijNRzoiIVD0CvaCIvb7fL5vEUl3pIKf1mFr6zc7S92ejwOpE0ktDEWYHOgefa5oFRsdX77BL99VLEnEYt2ZPneOTTukODcxBcq/XxkaYnLZd+6M3L/g3s7OoJZGQ7UyQkzK2+/Zax5RTx0z5GG4PK/frh67ZFDhzu0YZSkze12Tp1cecn54y85f5Iu1FPCTzDNsEzRQFMLnS48Vric9oP1gf/8+VsH69s8uadRiEAo9vHzZ3zx41N6nVELwc6PfoYPwWCwD8si/G5PwOHd0RbeF7I1RpLtkUQ0Hk9qC82cdoczHg2H21vb6w+2HNzTemh/x5GDwdbGSGd7JBjAJmiUJFSRplO0oRRoHQ+USmlZUWV16cgx5bXjKmrHF1eP8paUYWsiHkMrhJbI53KWehwjvfap5Z4R9qgjnnWf5Ha7+S1BBckgPe5xux1/fqL5r08dcDiyE/HoNouK/F+7aey0yT0eNeIOdvuulnt/9NaHW5qSyTg6DtkWR6MJ3CBedO6EL984G6pFhFrBj34MsEzR6OzsjKVdoolbtPt//8Fza3f6vTndu4djyf9cctJ5p42ORNPVOmgUKBXhYQqaPjzuKfb6nC73wUB0byCxO6A96AnFtTkouN1MJhOxcDjQ2tR2cG/zvp0t+3a1Hd7X0Xgk1NocDXXGIhF9oXxcf6hDDYtdm7PicDhcHrdXEyv+8qqS6lGaUhk/qWLspLJRY/yllU595iDaIqfdXux2jvbZx/ttE4vdRfZYMJKdWOFHPwVJr0/k+0Yy6bj3pzs/2NLh6ku77rrm8jGXnlcOkxcBKGdn9FvfW/fauj1eq54CFh6OJK+/ZsYtN5wQj6dsovnRvAHnt7/9beEcrqAdTz+W6HI5Xn//yB+f3u525rqkQ2dyuDm26MSRKLMIskLrD3SEnylcep0VbsbhdAWTzg/b49s6bQdDiTC6h6T2lMfudEZDgbbDB/a98/r2Nc9tW7Nq7zuvNeza3NFwKNzZHo+ENYGiPQ8itBm1mrQB+pOhaDAQbG1uO7y/cff2hh2bWw7sDrY2IQ60i9tfBGGEvSSSkES2Vv0tLPFEfITf7Xc6otn0T6jOPJe2wIhGo4PxlhQQithfWNPZ0hKElhZBGRONxsaMLp4zq1i+wMrjdj69atfjT25xpZiKq1cL26EjkdNOHl1ellJMo8Lqc7q4fRawTNHedpX+sT2s8A/P7Nh1oCV7Sx5qXA77wcbO4yaPmDSmJI1aBzhkbs0LHu0FVVm270VeX0vS/V5LdHcw0RpJ4hZWW73jdMZjsZZ9u3a/tXrzC0/uev3Fhp0fBtua7YkENI3Dqb1EyO7Q3i4udEkX8Gh+NLo6didaX5fD5Uwm4lA27Uf2N+3Z3tlwJB6LevwlLp8fWzWtjZvORLIzYY8lEsVuV7nbGY5l+q4X0mQ8Zl5I9NpE95mOzvi/XmnvDIRg4yIoY1CicaOLTprll7cBSZv9//6wadfuZqcz5V0ialMgGB890j9zelWauwfUO26fJTk6zWLIgE5P/7gH1LeEN+5qd3Q/ZMxdUESHLfnaxtZeKx2qwSDdoDA5AlrP9LPCDZT4/OXFJfVR+7a26J5gojmsj6PYYffJzqb6gxvf3rL6ma2rn93/7uvN+3YG21pgQLA3/ZkOjZ0Q+i2jAdqB5tIeAFFAPBwKNDc27dqy563VW156etsrK+q3bQp1tELuINtwPNkUTuzsTOzoiLUlnRBPlEcmhMNh2XMw+Q6a6MF43ENAV/fjRW1Jrxd6uHvMo6Ghc/eeljQahYjH4ps217s96QZLIMu4fZYMd5nSqyl43M49BzuPNLSgcRVBuQ1ua7fsONLU2nv/NODT5pmcArad1T1oPKG9VVZb1BNINIQS4VhcX6NgDwc663d8uPmlpzauenzP26+2NxxK2hJOt9vpcmmCA4pA2wtkAWJrCVKBiBJNsLiQgzsRjzXt27lj7b/ef+bPO15/vmnvjngsipqGv0gscTCkFWZnRzRud5Z6M13+gPzZtguGQe2tS4s9VRWevo3UuNzusmIYfHficAT3vIleOwrtbYhJl9PRyzMdtmHJsJYpaMR7fXG49oLC/W16K5wfOB325rZQQ0vvMgX3KIN3m8IcdbJt39tjya0diV0BbRwlmYg7HA60weFA+643Xt608m+7Xnsx0FgPdaE9lwH6cAUEAX5pdARumBNNI0ALS8CNlhvh2Cqe++joCdG+488OxYPEbYf3bXnpmQ//9Y99770RjYRtDqcmgRKJhohte9C2P2zryKYvGdS+jRkyMmmi+4PHk6yp1hakCX82eNyucaPdUWX+bFmJ1+dz9/oxZZfLVezXml/hT4HWOnP7rDOsZQqaUTSXvZBI7j7c2Zvh5RDoB1oD0fqWDA6NbzoLFxIHwpMBLpe3Oe7a0RFtDse1z8La7LZEsqP+0J63Xtm59l+HPlwfbG1MxGMkMvRxEyFQ0JFgXwBet9tdUlJSWVlZXV1dU1OD34qKCn3pjSuRSEI6oMshw9MyEVJHW7YM4pFoR/2B/RvWbVv97IGNbweaG+z67WYknmgMJ7Z3xJpjDn/GAyqD3b0xQ0NGTXS/SJw0q7ik2KeZoILYfWogvGtH+o47RpuYIikr806fVpn+BZsAMuWkOWPDEW0dfnq4fSaG9YLk1tbWXkfF3W7nd3793qtv7/amXemeO6CGdYTid3/pjIWzK8Np33gIUCHLy8szqZZMftHZ2Zn5iEJZUdGhsGNze2xTRyIUjWlLj+32cGf7vndf37Tq7wc+eDPU3urUJqWiucA2oVEAOZxOp8fjKS4uLtWhJcEIROUKhUKBQGe7RgcVSU8hZIrm0iWL7kXm2iiOv6Jq6hkXTFlw/phZp9DYi8NhL3E5ZpY5ZpS6SlzJ9kBG66tJMwkPk59YNtGwh1A4vnN3ayQS72fTpWeV/P1fDu0/2Ak3BTrdXre7t2/r2N3XX1l7wdllkUh38VxOx2tvHfnW914PhoKpJglEY4lJEyp/fO+iyoreP98D4+f2GQxfmYJ7zba2NuFJjdPp+PavNrz+7j6POz9GnmDR7cHYPf++cNHsilBvMgWgX+FlEQUGKjXa9wyrdomvKG53rG+Obe1M1EfiybimGxK25J63Xt328rM7X38h0tmW1NpJ0ViSsED1of6jqqpq0qRJxx577MSJE2tqasrLK/x+v5QpuB0MBAItLc0HDhzcuXPHli1b9+7dQ2VTv7KGDAECKfPiEbVTFpw37axLqidOc7o9yXjM6XKO9zmOLXNNK0oGQpl+ea6iogK5CQ+Tb1g20U6nffPWlh/8bP2uXW3xgei8otFIIgZB320nMN2SssoRI8elMh4o+dNOGnXzp6vdbosC/O+y9x97YrPL2VVhFFBpSkqKv/bFOeedPTaa9tVWEm6fwfBdkExPzYUnNZDYz7916MDh9vRvOM4dUMpILLHo5HGTRhf1+jpa4HA4+HVYBQYMO/OhlKTDdSRq3w6NEk5G4wm00dFwsG3/nu1rntu34Y3OhsOQDjASyBNSEkgC/YEQNKAzZsxYsGDBmWeeNW/eaTNmzJwyZer48eNHjx49atQoSBYwcuRIuBEyduzYCRPqxo0bB+kA6R8KhaNopxMJQ08ALwLjoQB+nA5n2cixbn2VMgITdtxU2So9jlKvJ5rZ+mQcCxAeJt+wbKLjcfuPfv7OK2t32m3xhPYNqf7+aXNgYXYKMPJQoNPt8fr8xWKvCrG4bcrEiiWfGFFean3jetIJIzs6Yjt2d6D4qC5ahih2IoGENSPKbrp++oXnTojFMhVY3D6D4StTgsEgmj7hSQ1kygtvHc47mXLW3PEZyhTUSV6gX2CEw+EMJ6ZU+IvbE46tHfH9wWRHLGm3Jewud0fDkX3vvr597XPNe3cktQc02mg4Nd+UChWnrKxs2rRp55xz7kUXXTB//nwIlOrq6pKSEhpHQRzEh8Pj8RQVFUGaQK9MmjRp6tSpUC1ut6ezM9DRgXY8gmiUJyA3/k8k41H9w0DlY8b7y6u8xaXJeCyaROHspS6H32GzJzKSKciQv4yfv1g20a3t8d//aWNnZ1/edJIVHq+3qLhMeHRQFrvdNXtm5Q1XV48Z5UrVtrpd9tNOrh1T6wtHki6XByK/qMg3YWzF6afU3nLDzDPmje118ooKt89gmMoUXPsM3yCOyvDi20MqU7AbqoCJhLbSM5FMxjWH+APaOw/1aYd6dCMIJZkysdYfS/uGNwINgc+nzSATfib/yfzNsxAl9RHbhx3xVtxYJpN2hyMWCR7e8t6Hzz/RtGtrNKx1Bppt6PNR4NDsL5mEwcyZM+fyyy8/++yz6+rqvF4/FAkMCf1KY2PjgQMHDh48WF9f39bWBiGC20GXvnQZEeCurKycOHEixAq2trS0tLejZnUPeOj70majxKORWDTscLqKR4wsqx2jDZfrNQOKqcLrGOl3hzIYLsIe+StueQrMzLKJ7uiMPvnszo72oGYqg4nXV+z1laLFRSMMYeFye2prii48u/zqy0ZUlTvSfN0VJcfP5IkVixeNO2Pe6AXzai9YPP6jF08896zx1SN86d+6aYbbZzBMZQruNTOcRO1wDIVMgWHro4KJSCwZjiVCkbjTYS/2u8pLvRVlvqpyX2UZHF54S4rdRV50CcmotkDfokgI6hpNgUzJqK+Sd8BMAUByQXh6I2z3HAjZdgUSsDpdHzib92zfu37N7nWrQ+2tsCUxE1AfvNYaYP0zC8cddxwEyhlnLBg3brzX60MgNMfmzZvXrl27evXqN954ff369e+9t2Hjxo1bt27ZvXt3a2sLDBOtLUDy4uLi8vJyWF1HR+eRI0domos0Zs2BP202bQxipahK+1qhy+uDdtGK4bCXO21lbkep1x3KYC2Px+PRnlgx+UaqJjoQjD+1ctdgyxQ0sOPGVR4/a1xNlW/cmOLZMyrPOr30iosqTp5d6nBkdgegWbKtuMg1ospXWeH1ep167RGbsoLb5+6B3GEFKkCGoylOp+Nbv9qwbsP+AZ9CixOvqY14AoKjrNhdXuqrqfRPn1A2fnTZ6JqS8hJPid/l97q8HqfLiZZWq5OIr0mZaDwcTTy9eucfn9mCTZSbBPHag7Fv3zz/7DlVmUyhBUVFReg/hIfJc6LRaPrPfas02Yu2dto/bJerl+1bXnx6y4v/3PXmy7iLdLq0N3RSE5G027X7Sn1O36WXXnrZZZfNnj3b5/PHYjGooi1btkCgrF27ZseOHdg7AtGLuFwumFZ1dfX06dPnzZt38smn1NXVocFFOPI8cGD/k08++fjjj+/atQv1kQK1EnR1P9AuLrf3mDMvPO68y2unn6i9XiUR97ldM0ocx5U6qr22tgyqcElJCT/3yUdSNdENTZFbbnvh4IEmuTBnMIjGkp+8YvqXbzoZDjSxushAFTk6fSW3z8N0NCXD+bNgwEdT0BTHE8lgJI4Mqyp9Z8wedeW5U6+9aNqSy46DY9bU6upyv8fjjEZjjc3B/Yc7tu1p2by7+cNdzTv2tuw60HqkKdjWEXG7HIfqO9/e3OA01VX4sx1NgQjiprxggEwBwpOWiqKS3aHkvkC8LZrQXlEfi4Vam3esXXng/bdD7S3aOmC7NoAhbQhVBjd2Y8eOPeecc+fMmaNPhnWGQqHt27f/7W+PP/XUU1u3boVGgbxAZKRDuw4F09DQsHv37r1796JUFRWV+jiKC9td0EB2O7qiPXt2BwIBbQaMbstCpuA3mUzEok63x1tUUjXxGPxrg7K3Ofwue4nbXuFKRjKYSIsSoszCw+QPqZrooRpNsZ0wq2bBvDF2W8Lh0BRzdzUYcrh9HqbDoZowzgyRYCCApQfD2nfuR1cXXXfJsfffOv+R/77grs+ddsacMS6HfdVre379+PvPrdm5ftPhzbuaA6H4qOriGVOr588Zc/ap48+dV3f2aRPOmjvh1Nm10yZVlRZ7wtHe3xkgjqE3MlRsTF6Aqymua1pKi0qCSVtrNNmJqqA9c3FEQ6GWfTtb9u8OtjdBtTjsPaaMANQaNJc1NTW1taNKuz4039raumnTpvfff//AgQPYNWQBRZYgDsTKrl27Xnzxpeeee27fvr36zFmt5R03btzMmTNHjRoFd7zr3XFUPM129bSdjUcad28LNB6JRcI2pyOeSLTHEi1Rbd00xUwP23aekqaJFjFSEE/Ccn29/iVs7vR3cWSDuQDb8DAdTQmHw3TP1ytQsv0cTUGyWDwRjiZK/O6zTxn3+ctnfunq2afNqkUVeX7dvtffO/jh7hZUiROPrZkxpWpsbdnIyiKfx9HQEtq0u23PofZ9B9v2HWrff6TjYH3HgfqOvQc79h/pbOuMIOTDXRZfGoJfGU3JdLoWzzQsGEKhUCa27XR726LaF3wawtqkKKfLHWhpOLjx7b3vvtHecEgfStHj6f+Q2ohGo2VlZcccc8xpp80bP348KZKDBw++8cYb69ata2pq9Hi8CKT4Epo/C2nS0FAPLTJ16jHQJUVFRYgGdYLwLVs2Hz58uKOjg2IiXENPC08iHnO4PSMmTi2qqPYUlyb0Lzb7nbZan7PMA7He+0RafqCZj6Qy40Aw/vQq69EUtKh+r+fqK6dfdvGk+aeNXnB6yr+F88ecuWBsW0ds/4E284A0wJ5nz6yZN3d0Is1c2SFkmLfPw3Q0JUON0n/QAXSGYiOriv7to8f933fO+fYt82ZMGfHPl3f98OG3//7izsmjSz66eOq1F06bMKrk1XcPrXxl519XbXvhzf3tnZFJY8vOPHnMmSePXXjK+IUnjzvjpLHzThhzyqzRJ88cdfKMkScdNxJ55kgVYnKKDG07lky2xhKdsUREm5ZqTyQTwfbWht3bQm0tkAZaH6CsQCbghQrxer0ej1udl4pw7DQe19ahqZ0HvAC3xQiEBEHHc+jQof3790ORYCtygFipqakZPXpMcXEJDQJRQsRHLiiVtvIoGg4017fu2x3paNOkUzIZSSYDCXsgbsvkyZbMk8kv+tJEJ21Ol/O0OaPOWzTuwrPHp/m74Kxxl5xbN2FcWSLlgEoyFrNFos5ozInfDP9C4WQwlAyFbZn8oTJ58uTN5kedYTqFtrm5Ga2n8KTF7Xb1bQptPJ4MReN1tSVXLJ5y0YKJFeX+97bUr3h1d2NraO6skQtOGDOiwvfWpvq3Nh2ubw5NHVc6fdKICbWllWVeaJSDDYEjzcHGllBLe6gjEAlH4torC+02t9Ph87pKit1VFf7NO5qefmV31wP9buClKbRnnVgZDGc6WlhdXS1cTJ4D286kibd7S7YHbB+0RhvC2tMVVIf9G9atf/y3h7dsCLe3OZzawgQtmi5WdNmgrXOura2dP3/+9dcvOemkk6A8IDWOHDm8du1rjz322JtvrgsEAti1ri40jUHJZSbBYBDJL7ro4rlz544cWdPS0grhcvDgwVdffWXjxo1HjhyRwx6USnNo9ShWVD7imIUXHXvOpaNnnhSPhN1O50i/8+Rye63XFg31MosWJamsrBQeJn9oamqyNOPG5ugXv/6i5RRaGGxJif8735h36kmj5BcBYUpd1qSNkRCwRljv93/y9j+e3Oj1WGgFiO4px86aO+/srLrHSCTc2FgfDAakAacC2VaUuk+e7Vk83+PtbdoJbLiqqkp4hiUsU3qhDzIFZxT6YESF/xPnTbn87Cnl5b63Pjj8yDObQ5H4pWdOPmfu2M5g7Nm1e154+8DE2uIzTxl38rEjo9H4h7ub39p4eN2m+obmYHtHpD0Qxd0pqqLW3mv3kFqbDdtP6E9ME4mk2+XwWVUwxGGZMpxpbGzMpFInPaXvd9q2tUVaozaIklBn2+51L7/5p1+17t8di4TQMmoWp7e2yI0c0BloLiFQIFPmzZvn92uvS0Hg3r37nn/+X6tXv7xjx46WlpYorFmbWEB9gpaQktMzo+nTp48bNx6KpKmpEbqnra0NAqW1VZMsBnGj7ddhT8Ribn/JuBPmzbr4qklzz0xqIz2OKq/jhDLHBL8tGdYGZtLDtp2PNDQ0CFdP0sgUABOqm1BWUuyhKoC7u/PPrrvisqlwd3RGv/8/65qbYWbCxvbub29qDphu9DQSifjYullTp5/RZcYZgTwj0cj+fXsi+guHRGgK0JI7He6PnFfx6SuKe72vGOY2PEznpqBNzKQpB05ndnNTtDeA25IXL6j71o2nLTpl/Nbdzf/963VPvrL70kWTv/KpE0ePKPrjM1t+9Md3XE77zVcef+lZk6Ph+B+f2fzgX97/49Ob3/6wobElFAzHIUU8bqfP7YQWwZ8L5gyHUzi8+HNrq5TFLnuCUmb1ejeC5gowBUAgkNEnb2IO785gsjWahEqBVYVam+q3bdz7ztpIQFvMbLcyd1QZdANut3vatGnjxo0jm0EIxMfEiXXjx4+HA15oFCiScDiMm8toVFvqTHUN969ojuvr67du3fLBBx9s27Ztz549hw8fhlhBOBLqO9HaetnE4x9NrNjt7qKS6knTKsZNQjTYtMuWrHQ7Kjw2R7z3Jz9s2/lIKjMOhhKp5qYAWEtTU/BIPf4C+Gtqjo8fW3zqybXYFArHH16+Zeu2xvoGbeuhw53BYNRS6wDkU14xsnrkBLtdG2vM/M/jdiXi0VAoAEPVbjJT/zkhwRPxtg7X3BOL/b5eGuphbsPZPchg0oCmOBiOTRhTet+X53/zpnlo5+/55WtfvO/lkVX+337rnMvPnvzUyzs/deezr7xz4K4bTvl/N82LxeLf/NmaG777/KMrtuw91O73uop9Lo8bWkQ8yUkloxCekcJihiWWzbeBqtLSuM3WEY3HYhDVSTSb0WAg0tkeDQW1lxwrs1KkA0BnxGKxI0eOvPfe+9u2bYfW1wSF/lL8ysqqWbOOv/jii5csWXLjjTddf/2Sj3/8ynPPPfekk06eNGlyVVWV1+uFFoF2CQaD+KXFC5QcwE1yhND3RsCNwiSigfZIoDMejdjsWpMF4RNK2LSX+zMFipSt2QIFoGsL8ad9CEoHhqx9C0ITE1o4skdM2jSg2F0ut1Jp0oECtLWHW9sT6V/e1udTUTAM0+NHm5g5Ik1acMcYjSeuWDxl6Z1nn37C6L//a+t1d61cu+Hwf99y2l03zmtsDX3lBy9/99dvnjtv/LK7Fh8zofKXf3n3C/e+uOq1vclEAgLF7dIuRGa2nSmi9BnQs2Ng8hutke4d9PG2UEx7Qb5md3Z7LByOBDsTkYj2apIU9oDmElKjra3tvfc2vP32m3v27IbmQF7Yo9vtrqmpmTlz1qJFZ1500UUf+9jHLr/88ssu+xiEy+LFi08/ff6JJ554zDHHjBkzprKy0u/3Q/FA3AAk1O46TXvUiqih36Imk7FQKBYKQKboD0EdKHE0aacHoOnhJj5/EZewJ2JbNoiUfUo7BNBwYxpEvGHMMK3DA9h4oX0NReJlJe5v3XTq7f92SnN76Os/euX//eKNaXUVv/p/ixeeMu6xlZtvuueFte8f/taNp3z5UyftPth+6w9e+s3fN8VjmkDJBYmQC2Vghhb08clwPIkGUvPY7fFoOBYOJRJxbTQFYUrjiK1kIWgx4YBS2bhx46pVq1544YW9e/eikaXaBAe5q6qqoEjmz5//0Y9+9Prrr//Sl770la985Ytf/NJnP/vZj3zkI9Ar1dXVyIre32XZCquBtOt4LByLhDWZghAHbodtcW11EkVhChDWl4xkmJoCtX0DQkcoNn1S1f98fdH58yf+84XtX/jvF597Y9+nLjzmJ18/s6zEc/cvX7//ofXhaPx7Xzr90rOOeX3Dga88sHrj9qZin2twhhz7ArcIhUQmV5P6d+0X/2v/2JPxeCJuLRokJFMA5MXOnTuffvqphx/+3T/+8fd3332nqamJNIo6TAKKiooqKyvHjx8/c+bMM85YcPnlly9Z8tnPf/7Gq666atasWSUlJeGu77akqZJi1jh0fVxOCbfHEW53VJf2+IYtUzCksYfhBrfPw/T40Yyi5csEkcAKbAyEYxecPv6nty8aXVN876/e+O/fvNnYGrrpihl33DD3SFPnbT9+5YkXd7pcjtuvP2nxaXVvbDhw589ea20PWy6BGwzEMfQGzoZIwOQ/GV5NMm195ER36GgBGYAupLW19YMPNj733Kp//vOfK1Y8u3r16nfeeWfr1q379+9vaGhoa2sLBgP0Ylmv1ws5UlNTM3HixFmzjj/jjDMuuOCCSy+97Nxzz4NSgYhBK6zvOh36dq14IqKmXLRJB70k0+fTCBeTV6RpokWMjBHJsk84ZIjypYDb5+ErU4Srr8Dm44nk9ZdMv/tLZ7R2hL/6g9V/e2EHFMlNl8+45Zo5O/e1fv1Hr6z/sB6K5LOXTb/0rKm79jXd/as3QuGoR5+GMiCgABl+tSc9XA0KiTTtu0SLp9+savesmiNJyw9EaArkDS6NmsCxf/+BF1988aGHfvs///PjBx/8+Z/+tPz555/fsGHD7t27GhsbQ6EQ4iAVJUzouN1uevnKdddd9/GPX3nCCSdAx8SVtwOgeDKJjlbELrpWj9pt+pMfbQ4tHVEq+E40T+FGScKnYpjW4f7fY8XiicWnjj1v/oTX3j3wtQdWv7et0eW0nTJj5Fmnjn9tw8Fv/mztzgPtHqejtqZowZyx72+r/95v32poCXldzlAkHokmwviNJeCOxhJdDa82xyWgvOkkkUx2hmIdwSjiUwjiICFCgmHtnZ9jq4sn1Jb0/6NYfMdZSGTSqGkdvN3u0qaj6jIlaXO43E63V/uSjxQCXYgOv8vMEAFuCA78UuRwOHzo0KF333131apVy5c/+qtfLXvwwQeXLl26bNmyhx9++G9/+xukzAcffADhQnKEsqqoKD/11Lkf+chHpk+fXlxcTE9/uvYuQUxtCorD6dKKp62h0EAWOEiHLVnf1ioipoBtO0/hCyfhUzFM35uCeyzLr4SbcbmcL759xPDeFDSUTpdj3uzRO/e3/fCP77R1RFxOx8TRZeNGlz/8zNa2YHTj9ka0t16va9Ep43/52Pt7G4OhUKylNYQG94wTRpeV+44ZX1Fe6j2mrrLY56pvCiLzcDSx6JRxM6eM2L63FX0FVEhFqefihZNOmVmLTuVwYwA9CJTNabNHL547YWSVDyHXXzLt+KlVH+5uDYRiXbeZWvdC702pG+WNxjJ6hV1paampe2DyFVzKXl+dUuzzdcRte4PJSDyZsDuhAYKtTa37dx3e8n48FtVtwdoiSCUAbEYlcrvdaEPhhchAhWppaamvrz948OD+/fv37t27e/fuXTpwHz58mN78hiQejwdpIadKS8u8Xt+hQ9h4CCIGm2ivct+aAwW0O/wVVaNnzKmZcpzL64NK8diTNV7nSE/SERNTW1JRUlLCAyr5SKomOhROPr1qd4ZfSLbbndOnlZ8yZxTcoXAcCdvaw5lMCoRJl1WMHFEzQRfKWYBShULBjo72TIoH0L8sPK24qhy6X4SY4fZ5mFZgXHW0icKTPaFIYuGcMR8/e/KnLjzm8kUTY/FkLJaYOq7s+ouPufLMusvmj4coQbR4wnbFmXXnnzr2lo8dV13ujSWS4Wh87qxRZ586/srzpl44f/xHz5w0dUJFVH9wE0skPn3JsTdfOcvvdeL+ETer5SXem66Y8ZlLjvnGv51c7HcjEPrj4jMm3Hj5cf/1b6fMnzN2486mfYc7wpHeP5WcBnQz3I4XEuj+ex1QqW9tQYxiN9S1dunRKLu8RW5/scvtgSlpE1a6LEptHxEtFotBkUBtwAu1gQa0uLiYxAq8Xghzlysej7e1tUGpbNy4cc2aV59++qlHHvnjL36x9Kc//ckjjzyyadOmUCiEEiI3/I4cOfL4448fPXpMoqudVvco3NBDXr/bV+T0+PTF1oiZ9NgTvb5wEcn5TjRP6WcTXTBw+wyG7/GjSRWu7IknkqNHlmzd0/zgnzboD9JRq7RA3OctOGH0yrV7IFAcdnswGFn9zsGrL5wWicQ/2N6MPgFN8YGGQInH6fe6Rlb40eY2tgYh7uPx5MgKXzwW7+gM147ofndyc1v4G8ve9Hpcoyp9yF8Ps//zxe1vbjoyaXTpM2v3Pv7irkAwKodS+gB6F+FiCoVMrqnLbitx2V0OTXwkEnG33+8rrXAXl6Jj11SK9mIsgebW8fl806ZNu+SSS66//vpbbrnlK1/56he/+KXzz78AUgPR5GMgtKqkWhDf7/cXFRXBga379u179dVXVq58FkqFnv4gMqrhqFGjRozQ3v9GmWi77EJf45N0OJzesgpvcZnL49W8drvH6Sxyau/xFPFS0J86zhx1+PIBbp/B8JUpuPxaE9gbInZP3E779j3Np8yqHVFZ9JdV23we3Bpq4x/Vlf6yEu9r7x+hebJohd/ZXF9bXXygMXC4KeByaK8gb24NVpW6k/FEkQ862dbapg1CQoJUVfjDkVhbRxR5QrUgOf5HjPNOGt3cGqpvCYlG2a4tL+oIRKGwE3FN36QZwxTHkBauBoVHhjKl1Jl0a1NTkrBGt9fvK68sKq9yujya5enzP4CIrdsSsp00adLixed85COXXnzxxRdccP7ixWfPmjWzvLycpAx+CSgVAnqFbgexNRgMHjhw4IMPPti9exd9rQIxsbWsrKy0tJTqo9gZAfGtBzjdnuLKGm9pObJDgNNu9zkdkCm9fmWLbTuvIZMwILZlg0jZp7RDgyifFWzDYPjKFLf++kvhyRKvx7l6/cE/PLX5hstnnT9vfCgSh1JAJfB6XBAfZUXa03pEc7udG3c0H2kObdhcjxYZQZAUTS3BmsqiaEz7ur3P62poDuofd0hWlPnjNkdjZ2T0CD/NisWPx+U879Tx0ViiM9T9ZEfrB3QPfmRg30A+XA0KD9yGUhuXBqfDVuJI6s94ILFjLq/PX1ZZXD1KG7HQZ61K24KRIH5C/+xObe3oU0899fTTT5816/i6uomjR4+prq4uLi42P2aivQA5yuLz+ZBDU1PTkSNH2traaOAEIbBAt9sjcyDb1hzCbXd5fKUjR/tKyxyIg5LbbV6nvdjlcHcN86SCb8fzmv400Wb01lIzd+HPB1Bgbp/B8JUpwO/3C1eWhCPxixdM3La39dlXd55wbI22KlhXDIFgtKU9NO/42rD+GXGHXZvF0hmMtndEaMjDYbcfbgqOqPTThBJ/kadBH03BpqpS98nTa06fNQoyhSongjtDkXseenvkiKIx1X4aYgFo9vGr59dfcAZkr8AUDLim0ATCkwK33VbmsRe5nW6nIx5P2O1OX1l51fhJ3pIyJCcBTLaB/h4OyIj29vaDOp2dnXEdtKEjRtSMGTMGu4t1faaHkmj7UByA3LBtbcqu00kxkUlAo5Pmu4AeSaCNXG5feXnl2DpfaTn0DuqVy5702ZMlLlv69hsaZQA7Oeao0OcmmkgmY6tfO3Dn9974xr2v3/2jtxqbOvPLJLh9Joa7TEGb2CsitkI0nqgbXbbk0umjq4tb20OazEjaXE5HU2voxbcOzDthtBt3fHo62JjLhXZZmJrTYa9vDTsdjsZ2bZVxNJbAP3pq26zJleu3Nry0/uAxEyporgl+PC5HWzCK5H6vS5vYqFU82xlzxs6dMbKxLUyDLqkQpU9LP1sBJmfp9cq67PZyl73EafeSbdpt3qLSqglTiyurtec+PeeIoK0EoVDo8OHDO3bsaG1thfEgHGpj1KiRM2bMGDduHGQBNIcUKwqaF/EhROCoqqoaMaJKtr+RSKShoaGlpUVdkCzsGqIkmXD7ikqqR5eNnuApKk3GtTFIr8Ne6rL7nbb0U2jZtgsAyyZabMsAWNCRI8E31x1+680j77xzJBSiVWy5hTgqK9iGiWEtU1z6RD/hyQafx7Vyza5IJO71OFet3euBKnHYWzvCH2xvePmdg62twapyH2kI1IpN2xsbW0M0ZAJvNJpY885+BG7c3vTm+wdpxgm2hiLxZ17a+c8Xtje0BO0OLWY4Ev9gW2MoEPlgawMNniDy9j3NgVB03QeHX3prP/arhfYVHD7PpS9UaCxBtHZWuO02dPYlrqRHawPsyUTCU1Q8YuIxpSPHwAF9gBBYMEWGOEBuUCH19fUffvghhAXcdGNaUzNy7ty5J5wwe8SIEfAiHPG1EnQD29UygYLx+XyTJ0+uq6ujNZYIDAQCe/fuRbYkYpSbXXsS2xMJf3lFxbiJpaPGurz+ZDyGCCVuR4XH4bEnjrQ0aflaoakZfuKT//S5iVaAJUfxZ0tqGleE5QwoktvtsiwWt8+SYfreFAmsJBgMCo8VsKGX1hvfmwJV0dIeee6NfU+/uru5PezSFx0caQ6ufe9wfWPg1XcPaWMkenT8vPruwUON2gQUPan2KAcRtu1tfWdz/TtbGpEWgdj6zuaGnQfajzQFX3vvMOJgFx3B6CvvHGpuCb389gHszmG3u5yOD3Y0rViz54V1+4PhmMxTBUH03pQJIz2RaLr3ppSVlXE1KGDQW0ciEeEx0RkKlvl9HQlbe9zWGtfm0Wotps/f3nCoo+FIR+MhmJLDAR1MaltYGoQDhMjo0aNHjhxZVFSEEBgqHNAoJSUl2F1nZ2c4HIYDsoOAOkFJior8dXWTFi1adMEFFxx33HGITMXbuXPnqlWrNm3aiIRkjdqutD87+he7w1l77Al1Jy+smTwd/RVK6XQ6x/oc432OMrctEEpZc2l5kfAw+YyhiQ5HbM88l+l7U/oMjHMI3psCPV9e5lsw11Xks9gLt8+S4S5TYAehUMiwDFLFUqYAtM5xJEskVa0As4N1GjLTA4WbUO825Sbt1lWfESDjw0du1BnNpwMnvA4n9t8z0y4Q2iVT0r3eDVK9oqJCeJhCBJc4EAjoxmNNRzDo8vrCSWdjJAlj1lSJ1xsLB7VXvR3YnYDx9NTBsO14PAEV4vV6y8vLq6q0VcQOfQ4svBUVlaWlZfgX4TU11TU1NZAyo0bVjh07ZtKkSbNmzT799HkLFiycOXNmdXU11AY0yq5du9auXfvqq6sPHjykWTVsmnaoD7TY7M7iqurxJ82vO+mMoopqVDmIphK3s87vGOu3+5y2jhRvsUORKisrM+knmNzH0EQXkkxB9zF+bPE58z0up3Ev3D6rDHeZAtBiphlQSSVTAAzRYIvkM9in2VwRIv8kmrfLISG3uhctmmGvPcGmTGQK+hWW6oWNZid2O835SEWpvyiSdNSHk9FEMmGzO+xOCJdoKNC4e0ck1JlMxO3aZ3QA4mrvL0FvgcrS0tKCejFmzBi0pPpjGrvf7x81atQxOpMnT54yZcrUqcdMn37szJmzZs8+4bTT5p111lkLFy6aNWsW7hGRJBaLNzTUQ6OsWPHMhx9uRj+kWiP2pj2E8nirp86ceOpZY2eejAKgIXc77TUex6RixyiP7UhTo4htoqSkhIdSCgm1iY5E7U+v3N3RMQQypWbQR1NszlOO9592ohs3CSKoCx5KUWGZoulWNOU09c8MbCWVTMlNUEopUyLRlAfFUn04gAuN9j3NYGFFcVHSbm+LJYMJ7cX5tmTc5dce5cTCgUDjkUhHu6KRtX/hg8gIBAKtra3Nzc3oP4qLS4qKilCJsAm7Ky0thV6ZMGHC1KlTjz322GnTpkG41NXVjRw5EpsQDYVB8h07tj/77LOrVq167733wrhBph2QBNd3iN2UjRw7beGFY2bOKR5Rk4zHHXZHscc5qcg+tshR4rK3B6w/doEi8VBKgQGzgRnH6YNQNudzL+5rau5wWD3yHiigkquqx1ZVj08zGGkJDC9DmYKMvV7Xp68oKy+DSumxFxwvbFh4GJYpBJpXy+9HAK/Xu/qd+n2HWp3O/JhujMoBmXLe/Enjqt2p5qZUVVWhJggPU7igrUw/WNgZDPp9PqfDqSmVOMRA0qm9rMLp8ngDTfXBtuaYPv/D0Oaiw0CekCkQK52dHWiXI5EIAhHN6/VBtUCR4HaQKCkpoXU9oVCooaFx584d69e/8/LLL7/66qubN29GDnrm2o++E+1xDyitGT161imT559TPnqC06295svnctR4HceWOipctsamBiqJGehvftVE4YH2CuoWDp/XWd8YeWdDfSIRR0+PDj7zP31opPe/ZCLu9vomTj3Z6y/R1EQ26HaekUyJJ+wXn1N15mnOaNeXZSXQKNw+q+jPgBmbra2trb29XXgUSor99zy06dW3d3v7t6xmyEDl6AwnvnPzaXOPLQmFxbsoVIqLi3koZVjR1NSURqmMqBgRsrneaI7t6Iy3R+IOfV5IJBTY9Nzftq1+9tCmd7VHP/p71ajlxVY4IEricW3lTl1d3axZx8+aNWvSpMm1taPKyysRCE2vPwzSQPxYLNrR0Yli7Nu3b+PGD955552NGze2tLRgE+4QZDRKkkzGnW7vuDnzjz370olzF3r9xVBPNqezWn/cc1K5w++0HWqop1QGsGtacMQUHjAYupmMxmyPPbHz9XWHguEsFhijo2tq0V7bLfwpSXq9JeMnzaocMR6CRYRlDGy4ubnx8KED0v4ticaSxx9X8dUbynxe6PseRYLK56EUAyxTBDgPhw8fNj/6KSny/uhPW1et2eXz5I1MiSad3/78CceOt1hzD5E+atSoXpU+U0gkEolDhw6levRTO6La4XJtao1t6UjsCmgLeWjwpGnvzh2vvfDhv/7eemCPthJYf1E97kmxsavR0AKcTrff7y8vr6jWGTGiqrS0FHLB6/UiJnYaiURwH4w+pqGh4ciRI42NjbglCIfD0gjlv6iEibj2PtxR00845sxLJp++uKi0Ag0/wn1u1zGljuNKXaPcifpGa42CjgG27ezts4tMnqI20bjK6N3j8UxlBNJCED/yZNmWXQlXbwbicGifd0jzqDQNsOojhw9BqaR6JoWqk7S5Zs8o+8wVnpEjtNqmgv3W1tamlzjDEJYp3aA9ra+vN5yQ4iLvP185/IvHNuTLaEoimSwr9t/7xZMqSyzqSU1NDb9PYhgSDAahD4THCk9p1f6oe0NbtCUcj2pCxRaLhOu3b9r1xku731zdcmB3LKRPWtQ1BeoIiQw05QBeNKywK+gVAI3i8XggiEmmoF9BzUIBIFbwG41GKT7pCZmVVu+SSU+J9oq5qQvOH3/C6SPqptBmj9M+yuc8rtQxtdjptScOphhKqaqqwp2o8DCFCNQtmmjhyRK3y/biusrVbxYlkylX6XfR9z4RAiMcrN+ztzkSjTm111+JlRGadWuv0nIU+T3z5rg+eVlZiT8RM8ksCH1UH+FhuuC5Kd2g3ZRPQCUQxdG4/V/rDrgGc8bWAIKbjNqRZZctHJtIGCemjBgxAr2I8DDDCXq2EgqFyGumprTY7XaGYsnOhD0Mw0kknG6vt7SspLoWAiXU3hJub4XmIEmh3zSKf0hwwAH90dnZ2dLSAj105MiRQ4cOHTx4EL80gtLe3k5rjlDFEB+purIC1JQnXT7fiInHTjztrKlnnF8xZhwyhkpB3HK385hS5xhXvLOlPtXM2TL9+4XCwxQoZDxpnmCmAZLA7y96b6s7EbdeWNB/IEMqyj03XeOaND7p9RbF4g70KuhDXG5nUZF7wpjiuSeUfPxi7zlneJwO47RZUFFRUVxcLDyMAo+mGOno6GhubhYenWjCfecv3jtwqNHydWq5RigS/8RFs5dcVNvR0aMyl5eXoykXHmZYAsOGeQuPiYrKmjab663GyJ5APBjX3gGLwGQy0bxv5+51L29dvbJh15ZYOARVIgel+9N6QKYAbTBGG5GJe4tKxmhzZs+tO2VBUfkI3DEgd7vTUelxji9ynFDmKLbFGputB4SK9PfLCQ9T6LS2tra1tQlPVjhK/vhk5a49oUF6MBiP22ZMc111frPTEYFGae90trQlOgMxaPLSUldFia24KBGLxizrTElJCU9JSQWPphjx6F8PV9824fc6dx1s37G/Iy/GUxJJxzXnj68qcaoPbnGjydNmGb/fr78Y1mJiNcCtnN+lfYYwbksG47YY7vbsdm3Rj7/Y7S/2lJTCk4zHY5EQ2lpNQ6RFjpeQ14ymgLQn80lkXjG2buzsUyfNWzxm5knlo8Y4HE5t1w57mdtZV2SfXOQY6dOGViyHUnw+X01NjfAwwwBccXqSKPwZ43EnWjv8u/bbHNrn6gceu8O14JT4qKrWSEST3m5XrLQ4XlWRrCxPFvvi2ic+46YhFB1UTNbZaWCZYgFVA6U1T9ZUFr3ybkM8FtOa1xwmHImfPHPs5WeOjipvTOF7TUaCBhES3DhzT6cj0NnZ2T6iuMjr8XREE+GkTfs8TzzhdHt85VXlteO9xaVJWzIWCsajEW0RRJLel6zNCdTqhebUR1f0KgKn5qP6IgZddHGib6fHPHaXy1NUWjlu0oQ586cuOH/c7FNLqvX53cmk0+EodjvH+h1Tih0Ti5y2eOyg1cxZ3FSMHDkyx2slM+CgTQuFQpZmnAaohJIi++ZdRRH9A/UDSyJhH1GeXDyvzZa0vg1IBdtwr2T00GfyFd8QrgLlMxef/u3PXSY8XRw5ckQ+yy8q8j301J6/rNpS5M3dibTalXQ4vnPTKdPHe6BXKNDr9ZrrwP1/ePYXj78oPAXNjse/J1wKr/z6BOEaBhyz6Lujpn1UeHRwn3f48OFUYyq1I2rCTs++jsimjsTBYCKg2ZH+Ee9kMhoOtx3aV7/tg30bXj+y5f3WQ/ujQW14Qxs40Z4EaTNUtCzolxoW3a05NdFC76+IJ+Jxu8PhKykrH1tXO/2EcbNPq548vaSmVp9Ui/tcu8PpLHfbx/kdx5XYR/mdrnjsQMMRLbee0LI1PVU3DTtXbX7hDuxF+AuLBZ97V7i6uOPYJcJV0Jz37x8790sfEx6d9GacCpfL8a/Xql97152tmOgVt9v3kcXh6XWHs1ohZGnDr/xu5T/vfUR4Cpf7Nj8kXL2R0WjKT/70L+EqUN7dus/rdp1y3ETh1yHBTuvf0LDOmjpi0+7OA0fa3a4cXS0WCMf+7fITzj6psjMgnli53W7UATmTgHj46bUP/PFZ4Sl0bv3kucKlsOftXwjXMKB578slI47zl9cJv6YctHfbd3Z2oqEXQQodgc5Sv7fc73MktQmz0aQdFQA6Q3v+4/Z4ioqLKkaUVI8qHjEKDm9xqcvjhebQVjEgO+2JkfYHlaD9aQ4tUBMN+kMil8fjK6soqx1bM2XGuBNPqzt54fg5p1dPOrakaqRTeyebPWm3uZ2OEV5nXZFjSpF9dJHLHosetNIoaNmhv9HKC79O26H1m577qvY53AJlwkk3C1cXz/3s78JV0Ox448Py2sqxM7ub6PRmnAro5LG1tr2HS5pbYgO47DeesE8anzhrbms8noXtWdrwe8+ue/ybv8tk+CDfgfQUrt5gmSJ4dcP2utoR0yeOFn69GhQXF6MORCIR2IzHZTt5xsiNuzrrGzvps8a5Ayw6FE584sLjrjxrZDAQJANH4VEHDBrlmbXvf2Pp48OhDhAsU6APmva8VF57srek27ZhFTAPGDapcAOdgUC531tV5HNBn0OmJO3xpPY5fGSlPQAqqyivHV8+ekL5qDFFFdXe4jK3r8jl9TndXmzVXmLr8jhdbqfbpXu92OTxFXlLy/wVVaUjx1ZPnFY7/cRxc06vO3nB2ONPqZow1VNUgroGQQNT9bkcFR5Hnd8xtcg+scRli0YsNYrX64X+NrTvwZad7z31b4lYytVMBcCwlSlg80vvjZ89ubpulPDrZkzf5bY041R43fGqCvf2ff5wJDYgT1riCdvY0b7z5jf7PdbfwrTE0oZ3vbXl4S/+bzzFR04KjMxlCj/06cbpdPz6zuvPnDNN+Lvo6OhoamqCXvF6XB0Rz32/W//elgavB9FzQqxEY9qLK66++LhrzhkXCAS0xfn62mPz+sw3N+1acvdvA6Gsp57lL/zQh/D4q4+/5Nf+iknCrwOzaW1tbWlpEf6e1NbUuLxFjYHwrkBiT9B2OJwMaR/9SUJQYCuMDMIiFgmH2luDLU2dTUc6m+oDLY2h1uZIsDMWDSfiMVQPh8utyZSiEn95FTRN8YiRxVU10Cve4lKn9mIVJ/UT2lcPHY5St73Wa5vgs08p8zpioXorgQL0rzFXQNkIv0648/C7f782Ekz5Ev3CYNg+9CE8Rb6bfn/HuFlZmLElLpfjvW01q171B4Ohfo6pQKNUlvsuObN90pimFIt4LCgrKzN/eap+x8Gl197b2WzxMvSCJPOHPixTelDk8zx69+ePnzJO+LuAYK+vr49Gox63MxKzPb22/qlX9za2dEKpeI7SM6BE0haNot+wnzB97EcX1Jw8vSIUjiQSSchzy3e4bd9f/4n/+mVzm/VrJwoVlikSX+mY2Zf9HnpF+LsIBoMNDQ2WsxFHV9d4/UX1gfCRsO1QOHkkkmyJQKwktDVk2iRYrZGFHIlHw7FwKBoK4i+GP2iUWAwiBlsdTpcDFunxurx+j8/v8vmd2riLx+F06lNvtU7G5bQVOR2VbvsoH2SKfUyJ1xEJHLF6h5vT6ayurvab3v0TDbVseHJJsGWn8Bcuw1ymgNLq8i/++ZuVY7MwY0tcLuf6zdUvrfN3dvRdqWBvI0b4zp7bNn1SM0xehKYFchw2bH4PYXtD688/cXfz/gLX2SosU/pOTUXpz79+rWGeCkgkEqgGnZ2dDrutpKSoqT354tuH393ctGHrYYhou50a3SFB25mtusI/c/KI02ePPP34mmQ8GAhqYyRowc0PesDGnQc/e/dv61uGi06XsExR8VdMmnXRL73F3cPmBBp3qPA0b82qrKyO+0q3t4YORZJN0WRnJBlFfYAohiHijtDhsGvzZ7usLqmvuqSGxY5N2r82VBEEad+L0x4eod1BPXI6HG6nvdRlH+Gxj/Ha68q8znBnQ4p34dPCY8MgOYgEGz78121th9YLf0HDMgXUTB59/c+/jF/h7yIWix05ckR9l0R6XC7H9n3V/1pbXN+Y9ZtUYN3xhH3iOO+5p7fVVjXFev9UkAYt6pHfsZJAnfzmcz+s33FQ+IcHLFP6hdPp+Mb1F//bR84QfoW2trampiacNLfL4fN6InH74cZA1Fa092BzU2s4EBrEZ4q4UE6HvazEXTsCMslWWeKoLvclk3ESKHa7vUKHIqv86bl13/7VE+Hh8bzTAMsUA25fxbSz7q0cZ7RtOXJu2SDUVtf4S0s6g+HWaPJwOHkolGyM2DritmAMskNfdYxkum5BTnoKfTS7e0gbgZpgsXcJaFhyscte7raNcNtHe+01XvvIYm+gs/Ow1YMe2Lblgx7Qsv+1LS/+V8E/65GwTCE8Rb5PfP+G4y+YK/xdwAzRPmf+8jeXy364qeSVt0r3HPIEA1G7PWEyMSOw92TSWVHhPnZi5NRZzcX+QIZTeEtLS6uqqsz3kJtXv/enry8bPs96JEMkU26/7gLh0qegvrphGxxnzJ56xuwpuR84a8rYi0+fRYHvbd//zNr3DYEul/Pa808r8hk/Cg/Njpog3+YJveL1am+Ec8DAezPx/qNXEhtuSoOh7inl9GYUs0gPhCK/+sdq+TUiy8Mc+sAJo6quPk+0L3sONy1ftW5AAuGmQJWsZMrEubcKF/q/A6+jC4SjYuy8ijGn5X5gSfWM6knnUWBHw8aGnavSBE467WvltSdBOdAmSTQahVKBbacSK0VlpU0d4Y5Ysi1qa4vb2qLJtlgyELeF4omI9jCIZkYp1UA4k/jX5XB4nM4i7RGPvdRtL9NlSpnLNqLEF+nsaEghUEpKSiBQzLZtSyYadj23+YX/TCbiWR37gAf6SsfVTv84BYba9x368K8DEgg3BapkLlMu+tpVwmWzbVu7ceuaD+A4Zv7MqafPyP3AsTMnzr5Q1PF97+9671mtjpsDF91wEQ7T4TSacTgcbmhoyHBYRdcl7p37S97aWHK40R0MxmLxmANtec/GXNcidpfLVVzsmDg2cvKMzrGjQuHUX59Q8Xg8aJ/NDyvBrre27l6/NZlIpjnMoQysGl9z2ifOosDGvUfe+PNLAxLYtNdiiHToZMr9fyjkpa11o0f8/LZPzZhkHF0EoVCosbEx8wHGQSJNBdh9sPGm+36/Zc9h4S9oUplitjJl17qfCE+hU1Y759iz7zM/AALpxQoYWVUF7dDcHoZSaYklW6PJzlgyHE/GteVAOjJdV1uPnsTlsPtcjlKoE6etzG0bVeYLtramev99OoGiP+jZ8uJ/kT4rSFKZYlYy5Zkf/kV4CheonE/+4MbS6nLhV6ClDxkuAnJo3+F2HWoq3bnP29Ra1NhqCwRgz9o9ITa5XbbyUntlWWJkVbBuTLCqrEM88ewNp9NZhcpSoq1lE0FdBNsCj/7H0s2r3xP+wiWVKQ6RTLnp8kW//NvLwlOgFPk83/7cZVcuPln4exIMBtGgG75WODQUFRWVl5ebp2IRz6x9/+v/+5fhs6hnQGTKuNmf3bfht8IzDEj1AIiAWKFvAKUUKyNGlFZUREMRtOZxbU63Fi9Vc0JDjQ673WlL4u7X7fN2tLQebrR4WEMCpbKy0lKgAKiTgn/Q03+ZcubnLn7p108LT0FTXlt13U++OOFEMV6uApNsb29vbW3N8M36UCRO7UX6vlDEGU/6I1FtEMXltLndMYctWORDfpF4jOZe9QKsFyK7tLTULFDAgU17Hv7iT4fJhNmjLFOGD588d+63P3+ZF6LaCjToqAlo0LN9eXMfoFcFQKB4tNdhWRCPJ773u6f/78lXhX94MCAyZXgy7oR/qzv5S3aH9RxCObKC20cRZEV1ZWV5VVUirSx2+Dxtzc31TRbP5oheBUoyEd/7zq/2vrNMe19cQdN/mTKscDidl955zfzrLF6SROBOEk007ioz6e/6A2zY7/enuYEEbz7+yt++/btYuGBfQmiAZcrQUTd6xDc/+5HFp0wXfhM4k6gGEO/ZvhgxE6BOiouL0YjD+i3lOfHqhm13/9+Tw+RBj8rV582lSSoGWKZkQvGIYyec9IURdYuF3wRsGw09xMpg2DbsGVYN24aFmycYShp3P7/n7V90Nm4W/oKmdvrHaZKKAZYpaThm/syP3HlN7THG10lIcBsJA4YZD4Ze8fl8paWlMGPDm+9VGncf/uf3Ht30wjvCPzw49RNn0iQVA0MkU8pL/K0dKRcxFiTzZk2+67MfsZytIsEpDYVCqAkAjj7XBzTfMH0AeQ7SqBOwfX/9Pf/35Evrtwg/o5OVTHF5y2LhPn0gviDoVayAwbBt/KZRJ2BYCZT0ZC5T/GXFwWH2kiTgcDpPuWLB+V+5wnK2igR6hWwYZPg8yBKPx0ONM0ijTkCwLbDyJ4+/9ugLicEfcc8XeArt4HLl4pOXXHJGerFC4PSGw+GogpzSBTc5XNrrODUJAgeA6bt1vF5vemlC7D7Y+PO/vvC3l9bHtbduMT3gKbTZkolYITKxbfn4pm+2zQLFAE+hzQRPke/MGy487eqz04sVApJFNWOoFuoTEU4Dh9DQJEFgsWTAZMmw4fTShIBAefXhla/8biUcIojRYZkyFJw5Z9qSj5xhfrn+kPHa+zseeurVla9vFP5hzEAtSGaZQmQuVgaJYS5QBmRB8rCVKYTL6z7ligWLPnvhCOUzQENJ8/4GqJPXlr8wfKahWNL/BcnpxlqZ9Ly0fstn7/7tR7720/978tVDja0idPBpbuv803PrPvr1n1/7/37FGoWQb1JhBgTog02rvrr+b5848P4fwp1DN9UpGmo5tPlx7Bd7H86DKPJNKkyfgTh47dEX7j//joe/+NMPnnt7yLQCdoTdPfIfS+8/7w7IlGGuUYB8k0qf6ZdMae0cXhNTLNm48+A9//fk/M9//xP/9UvolcF7IT2pk09/+zen3nDvNx58/L3tFjdbTH8YzhNTLIFQ2PHaD9Y9ev6GJ5dArwzeGmBSJ+8/c9Mbjyzetvo7/JSn/wRah93ElFRANECpfGfevy//+jK4B2l2CLLduuaDv97123sW3IrdvfvU6zwNZaDglT4Dz5SxNaccN/Hk6XVzj5tYN3qECO0T+440v7lp11sf7l63adcwXL+TObwgeWjwV0wqH31Kee0p5WNOMX/FMCtikfbWg+taD76FX9YlBnhB8uDh8ronnDBlwolTJp86HQ5/WcqVw70SCYR2vrV177vbt7/+4b73d8ErNjAKvCA516ksK55YO2LahFF1tVWTx46cOHoEvX3f5XTUjhDTu+pb2sMRbe5hIBTZdbBx96HGHfvrt+t/w+2Dxn2GFyQPPb7SMf7ySb6yCf6ycV64yyY4XFqL73B5pIKJBBsSMW0lRSIWCLUfCLXtCbbtC3fsD7btHQ4fNO4zvCB5yBhRN2rk5NEjJoysmTR65JTR8tvLpdXlEDRwxMLR9gbxTL/1UNOhLfsb9x6p33GwYffh4faxwL7BC5IZJh28IJkpJHhBMlMwDNEU2ps+tki4GCb/GTf7s8LFMHnOWZ+/WLgYJs/hlT5MITBhVJVwMUz+4ytN+SpVhskvqsbXCFdfYZnCFAK8IJkpJHhBMlMw8IJkhhkweGIKUzDwgmSmYOCVPkwhwAuSmUIiBxckn/GZ8y77r08Jj07D7sM/OP8O4enihItPu/bHNwtPF7KQX195X3XXO2Gf+O8/vvrwKnJLKseMWHTDRZPmHls9YZTbry2KDLR0tB5u3rlu8z/u/gPFUVEztASFDDR3PP2DP+18M933zs6/9Ypj5s8sr60srxWPj1sPNbUean7nqdfMhVTBaTnxknnVE0cVVZRQCBLW7zz0xp9fevfp1ynEEnmk5aMqZVqUtuVA43M/+7tlac2XIBV0wjOPTwySLfV/QTI/9GEKAcs35TNMnmL5pvxcw1IfHHd23+8BoBW+/LfvzL/u3NHHjieNAtCFw4vAO1/60aRTsv4yCQo54cQpX/jjnR/95nUiqCfQVcj5nFsuQzSpUQDcCEE3DyVkuV/ojK88cTciIJrUGQAJp54+A1rt8w/dLoJM4Ei/9vT36EjVtCgt0qK0SIv8RWie07j3iHD1lX7JlPISv3AxzFHF8qUp2eLylgkXwxxVLF+akhX+smLhGkzQ3QpXF7XHjheuLIGMgFZQ+2wD6P5v+PVtfVAqBDSBOS00ylX33qCqEzOQDtgvYgp/F9f/4isQGcJjBQTH9UtvFR4FOlKpwyxB2psf/a/CUCqWL03Jin7JFF6QzBQSvCCZKRiGZkFy3ZypwtVF+p47FWd85jzICOFJDbr2K++9QXiy5+Kvf1K4dCACoFHSywUCcRBTFQ1QLZkc6YzFcwzaKMMjBRBPn0s9HjOs4Ic+TCHAC5KZQiJfFiTXTKoVLh30weRoPZTdQ9hzv/hR4dLZ+Pz6X3zq3juOXYK/fz34RMPu7u+EVNeNknsxQPHVP2RycPNesRlpJ/Z4SnXtj29RNQrKjH19/+yvISF+4VaPAjERX3hsthMvnSdcXQlpj5QwGtTevEyc9ske61wMR4riPfHff5SlXfOH59S0ONhUz6pwiiiV5R/FefXhVYZwpKJNQO5X/okNAw0vSGYYDV6QzBQSub8gmaQD7vjVMYapp88gR/3OQ+TIhPNvvUJ91vPIV5f+7uafyDmkK3/y+A/Ov0NVKide0i0R0oNMfveF/xEefZqLcNlsk06ZNuHEKcJjs+15Z/u9Z/4H9tV8oBFe/MKNEIRTBID4lk9hXvrNM4hMbkr48m9XkBd4lakR0BxqGSBK/ueyb8opuijtP+7+ww8v/oYqj2aee5Jw5S1HeUEywzAMM9xAP9qid+dg0Q0XkQOMnVFHjiPbD5AjE46ZP1O4bLZtazdaLpB57M7fBFo6IBr+9eATj3z1QRHaD2ZfdKpw6YuJUuWJcHV4Qx5sWPlKzJk3XGQY4IFSkUMUkFwi1GYbN2uScOnjKJZrlyB0oHuERxeCfZ6OUzD0S6ZYLgFlmDzFcgkow+QjlktAB4poOLp7/TZyy663cswImouKXl8d/OiV8tpK4Uo93XLnm1u+c9qXfv7Ju+WARyZAPdz86H8JT9cIEKEqhgOb9qTKE+G73xFHCmSq1//0IjkAjvqy//rUt17/2Rf/9M2PfvO6NKpCfeq08V/dz18MvPrwKnVARVVUwxMeTWEKAV6QzBQSub8geeur75NDdr1zrzqTHK2Hm8mRISRuiPTvGknPfZsfMvxBPaiZb1n9nnDZbEWV3Q9f1BkbZqQgAzIVZJMhVVFFyYQTp8y/7twv/PHOO1/60dU/uNH8hEh94iOfE1miPjWrsHrSNGPxHMPB0t/XV94nYuQMR3lBMsPkCAOyIJlhcoT+L0gebNBPB1o64EDXS4t15bObQ8qs1dwh1UOWXulsbheunvzu5p+k0jfQRnMum/+1p7+XagJsr0SCYeHKf47yguTbr7tAuIaQuTMm/uHbn1vzq//c8fj36O+t333zr9+/+avXWE//ltGe//nXRFBPkFbGwR+8Sy6Zr4bAK6L2RI32waPf/fRFp0sviiQiKahlxp8IVUAJ5daPnDFbhOo8/eNb5Sb8pTpYQo1p/kNRsaNl3/jM2JoKkaALw4Eb/lB+FCPV2SgAJs61eMkBw+QjF33tKuEaNOSoCb3STQ6rbHrB+Krco0s0GIGe+J/LLNrkfgKl8otP3btt7UZSbAbcfs/86841v1qGyZY8G01B5/qne26aP3tK7YhyEWSzVZYWzZk24d+vWoze19z1pgeiBGmFx2Zbv2XPx/9z6UNPrYFDBNlsN6Z4Pcy/f+Ic4bLZXt2w7ffPrA2Go+RFkQwlgbpSywzM/f2oKhEB+Tz56gZyA2Q1va7Hwr/zThUz6vuA3+ueOLr63LnHrfzpfxjEUHpQfhTj/91wKcRKtud5sMm1BcljZl57wmW/n/fplxZ87l36m3vNylkXL6ue3Iuy95aMnjL/P+dc8Zf5S16nhMgEXgSKGD05+ap/yl2IIBMyAiKLIBN1J38RBUYhZWS4EYIDETFSI8usHi/2heMtq7Vep4BsZcwZ52U9JQinEZmrx57+LBlAqQzJcbbhnXbWvTgWEakLNRrcItSEGg2Zi9C+khcLkuWoSe2x4yedMk0+0ejPg5sBZ/0Ta3548TfUeazZUp32Zfw739zyqyX3f+e0L9Fy4j3vbFen3ILTr10sXNlQUlU4r5ocXguSf3TrJ9C5Co8V6H1//+0sXv6DDM0ahdxf/uGjUnOge/725y4jtwQh0CLkbm4P3Pi9h+HYfah7HpZBSVwy3ygI5s/u8WYk6BgICHIfbmolB/H5jxp1EuRC/4UCdvedG3ss4s8Q7P0v935BeHKD3FmQjH4O/eXk0+8oHTnb5e2+Rt7iURVjTpu++P40fRi0wpzLl4+ecU1x1TSHy0eByAReBEI3pOr1+wO6fOQ8fs6NKDAKKUL1AiMEB4IOOM1+UeaTr/w7lVk9Xn/5BBzv7I/8Fsdr7vv7DJ1enEZkjl2IUOUsQa+kkVZIDu2FUhmS42zDO3LqJTgWg9bZuvpbwqUfFI5XeBSQROaWiIW2vtydpG/kxReS9763kxzVE0bJt4PQNNWNz71N3kxQhyJSvROlcsyIXueo0soayAV1FfGcy+ara5Ekgebunc5YPEe4rFAn26qpDNBy4p9/8u67TrxRfXUK1Js8KPVI04+yqJNt5aIqlY0p3pti/srSUWd4LUi+YN4s4UoNlIpZUliCaB87s9s6VY0C9te3/OVfbwqPzXbVOaeosgBuhAiPzfa/f/4XOT7cdZAcwKBCjp86Vri6mDquh8ZUdcy2ffXCpbNozjHCpfC1a88Xrn4ApZXh6TIA6bbsG58RHkZhxvk/RX8pPFagg7QcP0BXB62g9vQGoBtmXbh0YJUKNMq0Rd9V1YkZdMDYr+U4EJVZKipLNLFy6e8GRKkgE2SV/vTiBEJaWQ6rUHJoL+G3AscCraMmbzv0dtPu7mUdo2d8QrgUaqZ0d4SHt/wt3NHdDhQw8oUfbr9n1nmiPaSlyJkvxgHqlNtUigFSQ85RTf8iWsgFaAVVqSCJeY7IvveFxgJ1J061fCEKQLj6tllKBdkhp6xafrhn5U8e37r2A+FRaNjVvdTohEuMb9+XIH91su2GZ94QruFKv2TKUC5IXnLJfDnYEAxHH3567cKb7pt8xTfw993f/PNQY/fww6kzu8VvKtA3f+bi04XHpFGIb//6iV0HG8iNXX9L6c7hloX5cPehh55aQ+4N27rn548b2b3KDkA/CVcXhpCp40YKl822ZkP33PK5MybKmNgXOcC8WZOFKzUoP50i9c9wusz6iXhu3SY11Zd/+OjfX1ovR5jAGbOn5tqjn37S/wXJ6MvTd6JEVd1ZBrUxZua16B2FJzXoRI9Z+B3h6TfotqFR0osMAnE0NdNTamRYZqAJrIv6+xwEIJP0ikqCgpnHVDS1lHFyVZZtXHVrLNxCbsggg8qEV4rLYOue7Wu+T+6jy6AuSJavRZFLfOXrXLet3UiOzNm5brNw6S+IM389B1ph7se7R5T3vtstQVIBpaKu6UVywxiM2vej8Nf/4itmpYIQhMtDAy/rbzRRx4ogccwFBpZPbVRtVF03yvKLPyin+qZaHAWEl/AMV/Jsbgrx6oZt0BD760XDAZVw1Z2/IDfweVzClYKPnDFbHQtB32/WKMSPHun+hPe5c4+DYoADv+ihKRDd9ufv/R25gdQroK622+ixR/mESJUI6vSUMTXdM1fUfK45r3vR/Ko3NkqlUjuinMqTLcj8L8+/JTz6gIpwpeXJVzf8x0/+fMfPHpNKBUJtQEZ0BoQcWZA8ckr3h1TCnYf3rl/2yq9PwN+65RfCnYiFxDZtVP9K4dKZcNJNwqWD2/cNT36W0iIhOj+xQR/bSPNQIyumL75f1ShUYBRVFhghYpuuVBBfeHQMZe5s2rJj7X1UZhT+4MZH1eNFsS1HODIHyeWDFYDMsQt5lrBrFEBs0zEUD2JC1SiQHWryD5+/vf1I92wwMP7EzwmXzp63fylcNlvF2HlSscEBL7nB7rd+Jlz9Iy++kAzMr3HL6nEP8Y+7/6A+Dbn2xzej/yZVAaHw0W9e9+W/fUdqhWgw8uyPM1oG9ejXfiGfvCC5YQwGfb864jL62PE3P/pf2BeJFblfdSgF8WmUCL+qPrvq3htkQgDV8sU/fVN9xW1HQxs5DEc6Y/Gcrzxxt3z6g0PGgd/w69vUoZQPsj+fucYwWpDcoD6/nD3V8KgCkkXe9y/+4g9FqBVQDPd96Uo5FgLRoOoMA+ib12zoNuX//Iw2tItfmfzZ196XaolQB2CkjFh8ynRygHsfelq4ej4YkkMmMgdCjppAH/z40VVvfNCtx2/9REafsBpAcEKgEYUH/dzEAZtz0E9ycEHy/g0P7X7r5+QOdxyEe/972gQmwuXu/oBt3clfVJ/1oMvE7XvbIdE8IeFbf7lUVSrqI4Y+U1Z7kvr4A530ukfPx77ogQUVGCFq561NXunqniEa1DKjy1//+FUHPniEvCj89jXff+uxj6lCp6quL3MJJepRI1tkjl3Is4RdowAoBnkBiifnkRjEBA5q/d+uVpM37Hj23Sc+fWTbU+QFhlEx5C9lkKrYjln0HSn1IC6RD7n7Se4vSCYOfthj7TFu/bN63CN57uf/EC4d9N9f+OOd921+6D9f+OH8685Vu+2taz/IcBcQIu+v6n5wb/4+juENs+W1VdgX9mi5X8RU31S75g/PCZeuVGRC/EFmqRoFgkadU2w4Usigc265jBLikHHg6uAN0vZtEXVOMYwWJKODbG4PkBsK4DMXn/7Bo999+se3/ujWT2S+XMWgUdDxX3XnLww6w8AdP39M7nfOtAmQR3LWLSTOf/zkz+SWqNNKFpwg5pTI7hxZ4UDkgIqcnqIOqxyo7x5ugdCR64M+3K31H9/+9RNyPOO4SVmrhLE1FV+95rzPXbZQ+E3zYHpFfSA1qoCmo4P+L0iORTuFC6d69hLDsAc6frp3xx+EiAjV786FS5su97plV7d19bdi4Rb0r3vXL4OOEaH9oGZy90gYck6VJ8LVQZFxs68nR0l19wvO0X9bPumA1oFWEx790U+fJ9YgoaqKdr7+Q8v5HyiGqufkiUWxpZigg7VMvuXFO5EchwO9Yj4h29d8T54KKDYUCX8VY8SAP7LdvjYnHvcQQ7AgGaz7S48eqPVQdi92k7z68Cq1408Fuu2s1uws//oyOewB5n58kRzzAJA7f7nzN6pSSQXiIKYqj1BgdTAmDSv/p8dr3DI8UgDN9+slPcYvhy359NBHzlQloDam19V+7Mw5P/3aNW/97pt/+Pbn0j8E8Xncdy65WGoUALd5EY0BiJg/rHhNeGw2yCPhstmW/f1l4VLYpMyiPflY8YUL+QCIRkp27BfjJXIEZfbU7vWHb23eLVw9n/i88q7QB6RXQGVpUfoXqCB/w7tPVv/yjn+/arF6En71D4ujSIP6QCrDB0ZDQI4sSD704WPCpffKk0+/Y96nXzrhst9Pmf+faXpoj/IwItVtNO77X/v9mbjjlwMe/UTVGR2Nm1PlifC2I91LnWUq9fmLOsPUwIEPHlEHVFRtlBVqQmSYZtCiYUf3V99kIf0V3RO50hwseOsvl65//CroFfMucAkadnU3Qccs/M6kU78qPNp40p8H5LoQ+fKFZPTc6lMMde5Ftvzj7j8Yvi1sALKgD932Y4oQcff8yjF49+nXf/O5B1QpYwZbEce8yvrnn7w7/UQc7BdHZE6II33iv/+onjczyHnpNf/dt6GpXGN4LUhGB/m/f3lejiWooL+cP3vKn+65CWJFBJmoHVEuRyYkhiU8lvz40VWGBzFgzYbtaoct+fNz3U8faLrJR86YLWXBe9v241cVIqQz6kZ3a3w1hzNPOpYc9MSH3FKvgAUn9FhPlC1/f2n9uo27hCefyZEFyejJDH22y1uBO+/RM66Z/ZHfzr1mpeWbOdQ5E/15aiDf22H4E5t7og5OpNEZoP1wdw4ylZocykm4rAi2dhuYt7iPTwnVhJ0Nm4TLikObu29eZSHV5OkPNj2QL1J1QQPJp2bB1j3pT0K25MWCZEJdvdLPNSkrf/L4Dy/+xvon1kAZSG2B7hwCBf06ZEEfum3Do58JJ04xrHlGhB+cfwfyx17UWbdw036xNdUk1l8tuf+Rry6FpFATosAHN++l97WkeiP+qw+v+s5pX1rzh+cQU9UrOHDk9otP3YucC0OjgP4vSLYnk0nhTM3kK74hXD25/boLhv7rg1AVX7v2/HmzJps1BwEBcd23fy08+itZhasLeuYikxviWzJ3xsSHvvlvUm1ANJz/5R+lelq05lf/KTPHqVv2jc/I170svOk+SiVLRXt/63ffpJEJlG3+58XQMfTNT78mVlIY1iJ98Oh3qTCWJTEfspnm9sAfVrwmpQ+x5JL5/++GS8n93LpN9DIYM2r+qWxjiEllipan4pVfay/NNDNx7q0D8vXBGef9pKouZc1MxEKHt/xNfUqiKolUZUvFyVf9Ux3YSA9607f+Iq6vmnDH2vvktBIzY2ZeO/l08TIGmUPmZVbPBiQCPe1S85SBabDMJBXmsqU/2FRKzvK0qCUncEHfX3GznOYyIKQyRXNR7zh2iXD15KKvXTWoi30YJkNSmeJ9m7ufCKenX6MpR+ULyeiS/+Mnf0Zfji7/f//yPLp5OXeEmD97SpqnP9ABV935C/V5DeKbXwhrYN3GXes3dz/z/su/3kylUcBBZS0PpIacgIJdy1RyeGby2GoIL/n0RE17tfLEh4ZhJPK5TybPrQxA2eC8nXz93QaNwgzUF5LRiW548rMtB16Pda1iVXHob+awfEsYk/tAuODKCo9Oy/7XBlajDAisUZiCIZ8e+hhAl4+O9rpv/xo97pd/+KiclwpS9dzooW/98XIkfOipNepznFSvw1cJhLsfmpqfAamokuKU47rfeiKnpAA5cbV2RPknzu1+YKGmVWfIfubi7g8G4U99ea7ly98IlJNWP6nnB8rmc5ctzHzesQFV0uF8CtfRJte+kIx+6/2nb3zt92fS0tz2IxvUiajA8i1huUnmozWWuP1DOm2o11m6bl+PFxr1AfUls1CivQ4F9YF8WZDMML0yjBYkyx56za8s3r7w5KsbLCe0qqBPveNnj8mpGHf8vHuuIrTCj24dsG7jqTXdazgvXdg9Hq5OSVHXy1y1+GThUtJCRmQ4QRUyKP3cYYDzc9Wdv1CVyn1furJvSkWd7Wt4qf9RJGe/kAy9sn3N99994tNrHjpNfXWKy1sh1wGpgy6GxUESb8noXmfjvtK1jMjwJzb3RN1pmkdUQJ1sK1OpydOPDKkqJ9zZx0mmasLi6nRfzDCsYCKHmrx0VHaP1cyoU2WjIfFKjIElXxYkM0yvDKMFybKLhaSwfL+7HLRIBfpU9NbCQ89xlO8LXjBv1kC9UxU5y2EGVWqoD1keemqNjCMnsjS3B6SK+uylZ5AjE9QFQanYX99y64+Xy51Cqdy5pPtdZBmCUyRn9YJ3tuTiF9v7TD8XJENhLOiatWr54Z7db/28ZX/3qjFJuLP7biOVYhg3+3ooG5qNOyAvou1o6H6Zd9nIE8wTewmEq28QkanUdb/Vky8ULhM4J+pk2/odK4UrS9SE3uJRqcQcqBjbXXFkIdVZwOaDVSVdfybY5hRDsyCZYYaAvBlNeX9H9+sOP3Px6cu+8Rk5hAAHvOqLZTsCPQbYU6F+XxDd9q/uFO+E6D/qNwgJ83Mic5zDTd13ZtPrultS+VkA9e+7v+n+WKsqHdIADfTrJ1YLjy6PMv8uDwQK1OETD/y7Krx++Egfe50BJxcWJDfufkG49L7Q8iM4lk9A2g51vxS4Ysxp5oToVkdNu1x40OnWvydc/UDt+B0u34zzf2pWKghBuHzjCNi3QbwLUVU5/vIJM6y+UlRWe5L6Kthw5+E+z+FAQnX8BtlaDimhGOrgjRSFEIhyHAuHk+YbQw63X7iOKvmyIJlhemUYLUj+jvJaM3Du3OP+dM9N9BgIDnihM2gTomXYfe6vb+nxTtW62l7n0maI+g1CwvwWNXMcGfLVa86Th/Ph7kNy4q3KQ0+tkXOHIR0yfILz40dXqR8Gkl8AMINN8kEb/lb/8g6oQ1WjPLduk2XBjgq5sCA53HFQ3r6jL5y26LtT5v+n7A4hPk647PdyCSuIBIVO3b7m+2ofPH3x/ehuqRtGcmQy5/LlUiugu9395v+Suz+g41ffMFtcNQ2dtyyw3K86lIL48nmHocxVdWfNueIv8ukPCo9DmHXhUnUopWn388LVJ+q3a59TIZAtMp921r1SrGDXJ1/1T3UsCsVTFwmr41je4lE4NPXxGa4OvMhBvq7t6JJHC5IZJj3D6AvJ6BHVTxanwfwC+zRA/agLhf79E+cIV/9Qv0FIqJNRiOff/FC4upAh6ttQ1LfjG9i0s1voZP6Q6PP3/k4VfPd9sS8N4qHG1lTLlYcz6svaISxGz7hm7tUr6DEQxIeqUSBo1FekqJ+MAehuZ3/kt0iF5MhE7ezR3Q7Ua8QMb5hF5y0LbN4vYhpezGooMwTN+Dk30sGi8DgEdRgGx6uuwVZBTEpl+SfHaZBcfdKEzEdOvYTOEv6wa8NUX0PxNq66VX3RHA4NByiT4+rAq+aA4+1oNNZQhmGGnn7JlCFekPztXz/x8NNr1S7WDG7xzS+wTwMEzT9Xdz+3riwtyvw5SBoMb35Dmc3vgntSef0/QBw5dUZ94qNOyDWwfFX3y5TUJOnBIauPfiaOrrac65OGD3cfUr/1WDD0f0HygQ8eUYco0mD4Rh0SqhInFeinB3BdCeTOlpf/n6pUUoE4iGmQRxmWGUAfvP/MjcLTD5CJKjXSgIKZX3my4Z/XZ5g8Fm7B8fb5EVUuwAuSmYIhb0ZTCCiVJXf/399fWq9O9UAHDy8Eyifv+mUfbvGRpyoXzpg9tdeFM5mgltA8DYWwjKM+8TnU2Con1ZpRhQ6SpH9xvorh0U8mr+IFKMz6LXu++5t/XvzVn+TO4x4idxYkv/vEpw3v1TCALn/v+mXmt81uX/N9dSmQGQigAensVVCM91fcrI5SmMFWxLF8PS7KvGPtferTHzM4G5o+GIgRIGSCrNKfXhQGRbIcuckkOc5/0+4X1//t6v68Drj/8IJkpmDo/4Lkfr2FlmFynB3ZvIV2AKmefEHt9I/7yyfKF+Gj+wx3Huls2rr7zf9N02d7S0bXnfLvpTXHe4tH0kMTJIRQqN/+jHl4AKjvV011XAu6Xl2KfORbaA2MmXltzZSLPMWjZIHDnYcjnYdT7deAPs/jZJRZPifCvsKdB/e8/QvLMQnszvAu11RYvnO2TJuc+wVv8Wh57HR62w69lerRkgqSjzv+en/FZPUkU/J9G36XiaLK5JQOBnK/klRvoWWYHCfzt9Dm38vyGSZzspIpA/WyfIYZJDKXKfyyfCbHGaKX5TNMjpAjX0hmmAGBFyQzBUP/FyTzaApTCOTUpwcZpp8M208PZn6HDZ747z+++vCqzJNQfOHpyT3vLHP7PcJjs33/7K+l+kDx9UtvnbF4jvDobHx+/e9uNl6sq39w45zLerzeomH34R+c3+NB56RTpp37pY/VTKotrxV3WYGWjoZdh7eu+SDVp5XzkaP86UGGYRiGyWvOv/UKVaOAC76axWsaRk4ZI1wKtceOF64UQO584Y93Tj19htQooKiiZMKJU8655bKvr7yvcswIETrsyacFyQwzqPBQClMw8MSUzDlmfvdXq4jJp04XrgyorhtllhTVE8RUdEuu/sGNhiEZA8jzcw/1eE3RcIZHU5hCINe+kMww/YEXJA8ZUBijTSMf5bVVJ1ycxfuI5151pnDpnPGZ8wzDMwZmndf9aZdUQKl89JvXCU8+wwuSGSYdR2tBMsMMBsNtQTL6+8v+61PktpwCAuQUB/Pkj0yAFJh/3bnkPrh5r5Qs29Zu/NWS+8mtYp6bAgyRZZzWQ03ymY4snnpQ0WBk3V9ffvk3z9BUGGw684aLZBKU538u+ya5C48hmpsylF9IZpjBpp9fSGaY3IG/kJwhk+Z2f7f1d1/4H+gGco85rse3FyyB8iBHzaRachBytkr9zu63aFqyde0H/7j7D3K67qsPr1p6zX+TG7h96YZkhg/80IcpBHhBMlNI8ILkoUF94nNw817IBfySt6ii5PxbryB3KloONLYe0h43l9dWTTpFfKQTeVbXaRNTAi0dkWCYAlU6Grq/hH/M6TMNT3ZQhjuOXUJ/fRgcykGG0ReSGSYNufCFZIYZKPgLyUPDohsuEi6bbee6zfh95XfdX9c3T601ABUix0tmX3QqOeQ8lYZd1h+Qevfp16FgyO32e+Zfd+497yz7yhN3X/2DG7OaEJMvDKMvJDMMwzBMKqrrRt23+aFUf9cvtXikqz7xefk3z+BX1RATTpzS66rgI9sPkGPcrEnkqJsjvm/fuCfldy6f+/k/hEsHYmX0sePnXDb/2h/f/K3Xf/b5h26XYzMM6JdM4QXJTCHBC5KZgoEXJPcKpIDhiQ+5D2zq/hKnOtxiyYZnxGfqZVZyUsumF4zznSWvPrzqXw8+IefBqBRVlEw9fcYX/ngnxIoIGvbwaApTCPCCZKaQ4AXJQ8Bpn+x+GEFPfIg3/vyScNls0xYeL1wp2PnmFlIbbr/nhItPg/SBzoAXge8+ne5b3Ct/8vgPL/7G+ifW0OwWMxArhaFU+r8gmWUKUwgsX7VOuBgm/zn04V+Fixk01He4yUERoD73qa4b1evzl4auhzvHnX2CnKHSeqSZHGloPtC4/OvL7j3zP75/9tf+9eAT29ZulPsloFQK4OmPKvv6Rr9kCi9IZgoJXpDMFAzDcEFyw+7Dco2M+c/wzhV0/+pb6r/wxzvViSw0IkL0+tyneX8DOWqPHS8nu9CclYMfinVD6YFeWfmTx3+15P7vnPalR766VB1f6XXvwwEeTWEKAV6QzBQSvCB5sFGf+KRn4knHCFcKtq3dSI7Rx46X78inwM7mdvKqSDF050s/EkEK7z79+kv6ZN6CgRckM4wGL0hmCglekDzYHLtotnD1RlFFSap1wqRF1K8uy3fkp/oUM5CDJeW1VZavw6fXrhQMvCCZYRiGYbIAskM+1oFoMDweor+Nz6+nCGDB9ecLVwrk62iJVLNiif0bdwuXzTb/unOvX3qrnIACB7xzP76IvCDcERSuYUy/ZAovSGYKCV6QzBQMw3BBcvr3puDv6yvvo5infqL7S4E73vhQuHpCr1Eh5GLjVLR0LWYm0r8j/4m7/6AuRZ6xeI6cGQMHvHJIBtGe/TFPpubRFKYg4AXJTCHBC5IHFfV7Pa//6UXh6snON7fIQRHohvQfK969fptw6ch3vlnSfKBx3V9fFp60vL/qTfk2l/yFFyQzjAYvSGYKCV6QPHioT3wCLR2QI+Q2ow60qO+rNbP11feFS0dd3mzJP+7+w5o/PGf5ejfJxufXL//6MuHJZ3hBMsMMGLwgmSkY+AvJqVCf+KgvnDWjDrSMPnZ8mhfnQ+vIV56klz4SKJXffO6B9U+sUee1QLjAC4Hyi0/da1hBPZyxJ5NJ4UzN5Cu+IVw9gUzh6SlMLjBhVJXlc58dj39PuBRe+fUJwtUTyBSensLkAr7ScZbPfRZ8zvj+9TuOXSJcPYFM4fflM7lA1fiapr31wqNw3+aHhKs3+KEPUwjwgmSmkOAFyUzBwAuSGYZhGIYpWPolU/iJD1NI8BMfpmDgJz5MwcCjKUwhwAuSmUKCFyQzBUP/FyT3awotUBf7yMGVggn85d9fbtVfAnjT5YvKi/0cOKiBV583V36aZ/mqdaQ8Mg+0JKsptEBd7CMHVwomcN+G38bCbXCMm/1Zl7eMAwc1sHb6x+WneQ59+FdSHpkHWpL5FFqgLvaRgysFE/jir54OtnXCcebnLi4qL+bAQQ089RNnjhg/kgJf//OLNCU280BLMp9C21+ZwjC5TLYyhWFymaxkCsPkMrzSh2EYhmGYvIdlCsMwDMMwOQrLFIZhGIZhchSWKQzDMAzD5CgZTaFFHCIWi0Wj0XA4HAqFgsHg1KlTRQyGOXps27bN7/f7fD6v1+t2u10ul70LEaMnwprZnpmcJCt75im0TJ4ywCt9qE0HsllHmw6OOeYYEYNhjh5bt25Fsw76LFPYnpncge2ZKSSytWczfX/og1ohXAxzVBkQU2R7ZnIEtmemkOi/KfZFpnAFYHKQPpsl2zOTg7A9M4VEf8ySp9AyDMMwDJOjsExhGIZhGCZHYZnCMAzDMEyOwjKFYRiGYZgchWUKwzAMwzA5CssUhmEYhmFyFJYpDMMwDMPkKCxTGIZhGIbJUXJIprzyyiviDbpd7NixQ2xTuP/++xFTePrE8uXLKf9+5mMgTcHkoSGOCMoAWU5ChOYSF154oXDZbFOnTkUh1RAmp4DtkSENrNn3n0GqjwxDUNMEzB2KtD3UjkzsUFYiy76JGSRyRabg8i9cuFB4upgyZQpMR3h00AvecccdwpNLDHjBUA2uueYa4dFPhXDlBiS8hIdhGCZXufHGG8nx2GOPkUPy0EPi63dXXnklOZgcJCdkCrrkVH08umqpWyFlnn32WXLnFINRsAMHDpDjvvvuSyaT27ZtI2+OYNaUKCHKuWLFCuFnmMy4+uqrYTlgwYIFIohhBg4pQZYtW0YOAj0LtdsXXHDB5MmT2Q5zlpyQKW+88QY5qEsmYDoUSFvV4Qr0kTTsJofg5DAdAikEmygEyEBwyy23iNCeIH8Rw/RohgKRkIYQCJmPZcHImwb5iEQtG7y0FZlLHYDMsUkdVZJjmMBQVJktcpAR5KEhAjkAlV89IsPAlbqJUMPJjUoON2Vl+dDHkIl6ZuQm7FdeR2AoBjPE4PyLK2G345qK0C7UrUCNIDepcRBO5kcxKRBYJoRJwKtWYTUrg6kDadhq5rJiMgwBCUK9yfbt29UmSPY7S5Yswa/BDgm1BTNbIAHzEzFSNF9qhFSZMGnIrSm08+fPFy6b7cEHHyTHyy+/TI6+ATtTn5gsXbpUfZhCwHrU4RAoA0N3C5BQHUKAt/8Gh52qZYM3fSNLdQaVTfj1oqotPoF8UDxyq4OZSCtcevmRUD0inBZZP+FQNxFq8kzAsRgywcGaTxr2K3UeUIvBDDG4ZGrtgKXhosuWHU2woe4ggtn8ZJybb76ZHICyEh7da65iBmAV6u7gVfsA7FfWWctiMIyEhAhQn/vIJz5XX301OQzA3tQWDBYIhEeHJDXMT/h141fb8AxbbCY9OSFTTj31VHLAJmTjBQlMwyqkV1asWHHffffRptWrVyMcEcibHmmglAq/5JVIq9L3JiKgBTTr4kcffRQRpM3REGKfC0bIASTykrzAIctyUgSqSPJYKAnKAzfKYxY3Mlu1MOg2ECLLDweFyH098sgj5Ljnnnvwi1sQPQ+xI4BzsmDBAoSQlyJIQamC+knHQrsAdEODWmpWISgJIsi9yGIwQ4m8ZGTngDS0tK677roLv/KCktnj2pkvKEUwGIZMSNmiiqm3tpZQhZL2KfsViF0yY0P1YRhLZBcjn/vA9kjmwiwpxIxUyYYGSkJVA/ZMRkgRUIlkjci8xWbSkBMyBV0pNXkApgP5SfR/uAK2KJszeuKIX4NdUtMsC4AI1KHKNpGALZJWQGkpwoBw++23kyNNbSEgEehYZG1BeSgVHYKKzFbltttuwy/KT/0EoI7E/CwW2guViiaaoEYZ7qEzgYQOkH2VnLZiUCE4BNJSqe5pmKGBrou0c0AXUeoJmn5EFxS3E4Y7S4msSgbI/ICc0pge1DJZZ6XFEs8//zx+ESjt3FBbGUZFNtpoQsmY5bDKtddeSw4DUmqgvZUNlNryS6Ej2zpEIEOlqpRVi82kIVce+qC5oSuqgnYQYoWsqm/Ip4/q46RFixYJl2KLtC+CjM8wa/X8888Xri7MBc4WS7mT6njlwy95ZwDksah3tIY2XUKVTWKOpu5aPvjvW42ic2g4QPKuXLmSvIR6OYj+XHGmz9B1gVXTdQdSnsoJ3VO7nrLT9bVkwoQJwqUAYzOYH5DZWrJ48WLh6kJWSdq7WiXNUpthVAzPfUjpglSWs2bNGnKo7a1qk7JzQTWhSgGoU6AWLPMWm0lPDs1NQSumD4xpqDdkZn0wzDE39wb6/+wTGkX2Q6t1yJ0tvRaVySNgV1KawyHvEQ2MGzdOuBgmZ5BjhMuWLYOMoPat1zHsAYGbwX6SEzKFbtHUzvX222+XYgUNYv9vr/ft2ydcKUCbSwpJkmtrgCdOnEiOwR5skHUY5x/noW/3qTRUM9hFZQacC7omJKnABnDzRxqFagq3vEzeQaIEZvzAAw9QSKonPirpx/wA7uKomkjoAfeQtdgFT07IFBovgfUYJhYZHn6bB5PNIQaTkqNte/bsIQdQlw7JPrg/64ksR7kHHLkXOdgIZLEHcNBbnkO5R7PIS/VcSUKi0/BowDxWz+QOdF0Ml0wibUAOlqh1aogxPz3kIXSmV6QooQfZaMTSNJtynoDa+slHRUB2LvLxkIEha7ELnpyQKar10BM+ggItn2oTssWUszLlA0gCCalDheIhSYvmzDDZQs5popYO0WjvubbAXQ5ayhkDy5cvp2MZ2KHLMWPGkENOS+zDFFp5IaT0lGu4MrmDYQaPhfrbfQzA+OV1US8ZNpHiNNQ1VJNUU2iHAJoigBsbWUnN6+cZxoBBGaSfyi0jq+2tKuLRuZBcVjsXqk2ICe+QtdgFT07IFBhEqtUBQN4zyYaS2llYhrQkqW9oXFpF9rXQK4hgbs7kUhTKVo4TWC6WscRcMPIOOHKOiHaoXTMcUWDDys9+Iqsf6iTtiMKBvIGWgyXYarm4Tp3TTplQDceF5tuI3ATXxfKS0UIGbKWqQVtlNQG9PlEdcFA3qQBy5rtaHoZJhaoPen1Bvpx9RTZmvluTDS/MDxGoc4FbCpShabELnlyZQmu50ocek8uhFIOaoWcTiEBegMtvzgSp1ECYqXnqHzJRmznar/BkgGXBBgPsyFBU7Hcw5tCsWLGClAqBnZJXvnVAri4GqWQZqqJh7i0uRObijxl6cMkMNwy4ZLLNhaVJ24NDmuJRWQysFgbGmWszyZjcRA4ZwmZSDdJLYPlqC4aqYagdyMHQU6B/UU1xyFrswsZuOMuWIA4Ri8Wi0WhIJxAITJs2TcRgmKPHli1bioqKfDput9vlctG9CxAxeiKsme25sKDLjW4g36Uw2zNTSGRrz2ZyZTSFYRgmQ+RLfeTcFJoNANQ3JDEMUwCwTGEYJs+QE7Tl3BT51H8Bz3ximMKCZQrDMHmGYdIAYZgWwDBMYcAyhWGY/IMmJ6rw6gmGKUhYpjAMwzAMk6OwTGEYhmEYJkdhmcIwDMMwTI7CMoVhGIZhmByFZUrW3H///bQGklA/7DyAyC/gMIwB1QIN5rej64tUxOB9t6FguOWWW/gs9ZPly5cLg9MZpCYRyPflAMtvdOQCsnoOnl3JjwelQr5PqM8Yvk90dGGZkh2oJ4Yvrm3fvh3XcgAtknoaXlrJZALMT7W9xx57TLiYDECHSp+CY/oMzqHhYzfUJA5494auV/3y38SJE4WLKXRYpmQBKp5aT1ToI/gDwgBmxQwH1M/Eqx+aZ9KD23F0qMLD9AlolFTnENqFvjk/UOzatYsc2GMymczZTyKgYLRCvtdvBjEZwjIlC15++WVyrF69mgwRUAjd1KYaKENlRqB8jmN4bCTDaRyFqj1+1U1AjytQ678cCIWbHIBGRNWxwVwYu2MGFvqkmTRLABmtfudMgqsv7EBHHZZXjVa1TIPBpDJaiRoBlkxmqe6IzFuiDgL12YapZhHqVrkvlEo9dngpAhLKcRScMWwiN5M5OLFSo5B0IKQFPvLII+Qg1AsBRKiO3ITLjetObiAbOrhTXa9UNiDzVPdLm9KYYq8lkaj7VauDrAiUrTRg5KzWEbWohNigW76aSmxWUF8aJN9zeN9994mgLg0nqxWg2mRA7oVQz0NuIQ4rLYlEIh6Px2KxUCjU3t5eX1+/d+/ezZs3i83DBvkRcOHXkd9bhgNeqqL0jWVC1mSKYPjGJkHxZUwJhZtfuAmkUSKOCOqJubtS1VUhAVOEQcIsYZwwURgqzBVGKzabyHd7liZkMEiyEwTKS0+dh/mT4ABx1FSWSINJY7SELImEyiD3YlkGqhGgDzZsriwAxUizlVDrqQolzAXyxZ7lVSMzU0Gg2msCy0ssDcDSPAjKXHgUEJjeBsx50ibLfWVeEkIEKUhTl5WF4mdSv8wHIu1TFiwVMn/1hFueGSA265jrLJCZyGx7LUCvZGvPZng0JQsWLVpEDghPeVt29dVX06mk793feOON+MVNrVSmcrrAqaeeil+a2iLrEtk04kPY0mfByUDJ6FesWAE3fcFE9gqUBPkYxC/lKQ0UDgqRBme4uWEKAGr96VZvzZo1+DU/s7/rrrvwazA5mAelUkEgIsiWWhoMGa1swqiBk0aOfOhOV5ooIhgaSpq+IMtAORjmNACKkIkN092h7BuozCiG+aCoM5A5PPTQQ/jdtm0blQHQUZObyRx6Ao6Lbn66gfOpPpRZ3vW4XJoQtXIwAPMdPEUgKwXUfiLEfL0ytwGKQO8pztAUAUUwlATIkQkqiaxQslNIBcU31y+ZIdkqogEK6RuGEkrjl6M+ss7K80AtCWq6+ewdfaiI6cn3u88BhK6lAbItQpqXFKFUIWULTlsBec1QfFn3pIWpe6EQqvOySGSRgHIA5AXklRZZYOTL3edAIdtNOMiNX4TTdYedSAOQJiFRDZgsShqYah7mEInMHFD+VAbpJSiEzFi2yzICHBRC1SRbGzYkJyiJIYKsd4AiyBDEpDhypzlCvtgznT1LIzFAZ56MgZAXiExXWgh5zRGA4XrJCKlswJwnkIHyohvyyaQk5JUHThFkMRCNItAuMqlfBi+QmchsUyHzl8UzhwBDqWSNo60EhVAxZCa9FqBXsrVnMzyakh0rVqyQdixZuHChfAaPGwuyALppw70CGbH8pitVJECPA0F69Uq3yAB7EQm6nrDKOWWE4Z5G7khivnFh8p0JEybg9/nnn5eWtmDBAmmNEvkcnW5qLZGDhRLVYCg5oL2o0Lxd2JtqgbIdBHL2DOJQJtI49+zZQw4iQxuWs4ZxE0wZAiqYwcgXL14sXF3wGrohRlqmujgAF5ourmHS9/z584WrC0MrJ8ncBqiOEJmbYqqSyOZa1hccC7pSGk1PQ6r6Zc4QmPeeObLLUDORbjpvciRMDxOQd+XKleTNHVimZI18ygPkZUb1kONs1DKSHchxQmnE5laS9IehajFMr6D9pSeJMDZqfQztDgGNIrUFHGad3SuwT+HSb7/knRnDZN5wHa0lxOPGjROuYcaYMWOEKwWGu4KchWVKpqA26uK7x5TpFStWSLEiReiVV15JjuXLl9O9ws1dw5WErnB6DL+DBx54QLhSgA6GEkr4k7CMvCulh+vmwQPcq5FGocHbPjRMcq3Bav0hEbn7hm62PejnslIqkgpN52KGAGrBIJHNSgXKWLaT0uRSjYv0k77ZgIiqkLMrnLNFjh4dOHCAHGao0ciXe2OWKZki+4OlS5eqi8TQDRgG0hGTKvBdd91Fm8zDfYAkDiCvtBjDiL1hsI5hDKhj6dRCqVpk37595JD3lIbB7V6R8eXNmaG/IW0EMaS2emqlkPaf/vlm5tAYEpDj232A3w/WT9QH2eqlp9E7tJNywia1nOrTBMQn9WwW1hnSNxvovykuWLCAHOqLAHDIvc6fTYVlhv0xbFnT1Uykm84b9TKGnou8OfjiLpYpWUCreID6NHThwoUUqF5dqsBUD4F84oO6QankrYas3qluc2HE6u0ygEiiTAaq0WfyFGqP1O5Wtt0S2WbRsgLYm+E1yr0ib87oCSasjtYISKSSllatvkYCSPuXHZvh3RLZIu8E5Ho3WbPUWwhmUMFlpaYJwEHnH8h2j5aYAWo5ES77ctlayrHnbOmbDQyIKdLouFxShN3h0FAMdaA9K+hAZIb4zbaSqsguQz0zlCF2RB2NPHxznb322mvJkTuwTMmC22+/nezJDMxCfQSj9hbqEx8YkDRxqhuynsvkZEawe2wl06HZuICSkF5BSaQMZ4YzUiXAlsxiV7ZZZHLS3oAcaEmPbNnR0iEHqcsBjSpLq8bdmG6h2kRddUeAJsSQVQNqNJHKXOAMkfUFO0KGVCq4ZWl7RcovyoHcTFakmY983333yQZKtpxkQoCkDKyizwYA+mYD/TdFuV+aVihvIG+77TZyZIshQ/ziKCikb8iBK/XMAPk4DKfI0BPRUIp61XIHlinZgctsnoGIS2uorrB4KWgM4hQWKdd6EbAk+egHIIK0UcoWdkO1WoI98jN4hpDNirxDNTzOgBVJiyJjI6+Uv72i2icMW3rlix9gtNTqEYhgeHaJZtFg9qhHsnXuA6hiaqkACpCm1zQjW2qib+M6DK6CuUlEoGGqh7nlRJzMNaUlfbOBATFF7FfWKUDVqs+SCwnVFh7Ne+Z10xI6M+pNNc6M4VyZeyKUITcn6NgNRbcEcYhYLBaNRkM6gUBg2rRpIgZj4sILLyR9ivNGIcwgsWXLlqKiIp+O2+12uVx0fwBEjJ6QMQO258GD7B8NJevpbGF7Zl555RUaAoGSyMHhjazI1p7N8GjKoAAjI42i3q4xTEEin+7Lx9s7duwg++/zBEmGGT5Q9QE0NwXIccp81ygDAsuUAYbmt8pngX1+Wskw+YKcBQlpQq2tHA/v8wRJhhk+yLtZmpsClna9yZ7ChzksUwYY9VVCq1ev7vPTSobJF8xTBEA/n9YzzPDhwQcfvM/0ysR+Tt4qJFimDDALlE9s83gdM3wQRt9FVrNZGWaYc/vtt4ua00U/5xcXEixTGIZhGIbJUVimMAzDMAyTo7BMYRiGYRgmR2GZwjAMwzBMjlL4MuX+++/n90umZ/ny5XK9Phx2u11+eoMpeGgJvYrYMKDIV6owwxa0w/1pWG655RZhoP0zUbWJMzR3U3XIDbLtO/r8TZ/0oO7085DznQKXKbjAy5Yt41WRaUDVuuaaa+SiJPrOi/xMDFPY0NUXni7QJkrZOiAgQ3rbGzNsgRqeMmVKnxsWGCS9SgSo74DvA/StYCqJ2txBkWzfvl1+cSKrvgNpYeSD9M3tbdu29fOQ850Clym4wIZvizAGUMHUj1PQx8R5KfVwQG36Dcj3E/YfHkdhwJ49e/A7ZswY8mYLaYvVq1cnk8l+fn6Blv5SE6c2d/T6H/mqkqz6DvoGp/yY5QBC4mmYv825kGUKXWAeSkkPbnPV2rhy5UpVtTAFDDX94NFHH9Ve1KAjrz5EDN0jAsNYPY1CS7MxPDZSzQleOY5i2AS3Hl0DOYhQZWwfe5dxSOvI8oD+PD5ghp7nn38ev31ujSn5gN8+pWrusu07qCqp7/YcKN544w38DoYAyiMKVqagFSP7ow9Vw+wonFpYotdHibLFJERoF2pWhkYTCalFVuMYBtKpcZcJ1X31WjAgouqYm2yxQSdVblQAOOgd51Q8GvZM0x8gmtigI0KZfObUU08VLuWzyWh50UzTaPOyZcsokCDlceONN+IXVmR4bAQTUuWIGbIuRBN+mw05mK0U9VfGITGt9ih33HGHKm6YnIUuN9kMHLI9ofZHQoFmKJpMLu0E+ejpBBQoUVswoLa98MpMqLkjNwKxCQ7k3GvfQbqZgGXCGuFYuHChDDcUQGaSCvVw1OpDo1BqDcVWEc+qbVe3qoUEhjPWa5FyCHEPlZZEIhGPx2OxWCgUam9vr6+v37t37+bNm8XmnMTwNQSEqM2iBK0wxTdj+T0F2mSZFeLTVgArR87UxAN6EbJ6zwoQIveux+qB3GTG8PVtQt27CFJQt0oMr2fGQVHOamdA0FgrsDwnSEhbjxYwRRgkzBLGCROFocJcYbRis4l8tOfBQDUkSwsB8uP70gYMIWQt0lzlVmntshaQF1AIEpLXkKG0MXPtoBBZ+2SEAqPA7Fk1M0CGIa1CxbIlMTRT8CIwfXLzi+cBWRcVhjJR3QAGSTZpaOVoq/AoSAMWfh2qR2kKYAmyEpG6kJnTkZJbWr6KWgvM+citlkUamqY7W3s20912pCFPm3WyNuHpuoRqc6xfqZTWg/hAeLouM9Uxc1YUQlddGpNqQPCq8Sk32jUZohqZQtIUDFtVC9MK2lVUQ90DFF94ekLFkFlJU5bJKYSOWnYnMj6FqMd1VCiwZn0ooTpigC63hAKlSZBxSnsj6wKqQapQfEBeWTvUvVAmZEiySNL+ZQ5yFxRfrTKFROHZMzVK8orLdoa8gC56qpbE0KaZmx0KofwpMpDWQiEUn3ZNpqW6ySxlnlQecgPyqhZLIXIXalpZAMpZhqQyV8pK3UohlFzdRBVBZgsohNyGQwC0lQqpxgR0xuQpHVSytWcz3eVOQ54262jL5AU2WzYg60l1qei6yuZYYpkVBZIdU7aGhGphgMzB0oLTF0zWDYm6OzLWNMlVsF+1nFQ96CgIqsm0R8SUbgkC1RyOCoXXrA8lZGxmxOYuq5BXmbZK66JqoqLaD5ARyEs1xRKqBbQ7IC3NkANAYeA96oY3SBSePavNCNAvprHr0dqRFBeUksNQyWtoggBFIMMja5GRDZB1md1UC6TpoiRkjYR5j7QXCjektSwABQqPAnJAeKoDp62yrpmLgYRqtnADHJfwK8hqJfxDSLb2bKZg56bs6DlBmmZ033bbbeTNhBUrVuDSIhPDkzzKih5bStTH8zSd6p577iEvMXXqVPkxNnqgSIWhyDQ7RJJ+nQU9Q1VBoHzCSvPV4bjjjjuwyfB40gD2KxMCmlCmfvJq165d+EWedD7hRgTaKUGBTP6yQPlYpmzLgLScRYsW4RcXGjYgp4NceeWV5EA1obZSgroAwzDMxGKGM88//zyMhGakkmGQsMgQaoXk/NkDBw5Q4yOhqSE0gQNtGjRBqsm26pxZ1a3OgTX0HeCxxx4Te+oCe5FHRGnl9BGaRoM2XETVoUAzNEPW0FlIDPNnH3jgAZFdFygnCSACVRilor5JneAC5EeYKWF+Vc+ClSm0Qkwu04flSauSkHmlmUSNS4sLT2IZyamNlnrFDFk5TUo3fN8SRk89OpLDjGAxVBiqgZZYFgwaxWDxZHyGJft6p6P1OogMoxShPaEDoU6IvCihqloAajJVAzqflhjqA5MvUIOlClkyeBIr0sykJaOxJo0Ok1CrEvS3TCVJ1fJKzPe7/VxoyuQssBDZsFi+mYkan1QtiWyFAGIa7uKwibbCJqlNS7V8V23iDM2dupLI0Heg2ScZJKEmV5YWbbjsXKgAliCOcCmYZ8iqUHWjrffffz86Dj1YQMUwdGpUGbEJR4farZaHVmIjHG6cQ2RI4blPwcoUkiCqpqbLo0LGZ/5eNs0tlzeOdLsJh1wEAYPTmlUTtDsYiqxUEtIcMBooYjhgMXqwQKTvieWHvGGpyFzE0CGhQ5UKXQ5KrkfUQK9DY+zyWFRIqssaQpVTqhZANVmt83JgU4V7lzyFrBRyRG2wcNENrSEgCbJs2TLaZNkNkMQB1BzLsUNDMyrtjWooU/BQM6I2LIDEioRaxSVLlpBXxdAKQSvjV9W4MDzYsLnJlaBJJEmhNnGG5k5ttA19BzX7Ymc61JjLIkFFGe7uoBJEVAVZI9JDvQ9VSRy7FECofYZ+R48uDoGG2BGfAtG/0N01ThetzZR1HLkhLbIyLN/LZQpWpkAdq4ZLV1pdvkXdueEWkKBBEfU5DnXzlAl+UW3Ujp9MhDI3VCoJ5QmjQUNP0oGgURC1n4AbuaV5WKOaOyJTz0HvTTIfJtUxywX9kOqyDgCqnGpM0jEkgCj/u+66S9uggyNFOYGsG0x+IXsFej5IkMgAavW59tpr8QvDJq984iNtQDVXipbqzhj2Rjljp2Q51IwCSzHN5DuG2yFz64r2ihoxyxszw4MPQlU5ZLGyccavNC0Au8Ivje2pTZzqRmQYrWwJDX0HITOEuVLh5Z0n0kq5IwtAXoLM2/I5C2UiW2xUAcqc7mMhv9R6JCsgQEzaCx0C9SNqy//II4/gF/lT062eE5QEWaWqobkI6bL05OOUQ9nakrBVL7AEtkiRzcjkKiTh02dFEsQ8oC1TIWcR1AWFq5jjSMz1h6CtpKANpMpNZgWtJr20iSANh5KrXgPmIx16Cm/K4ZBheU0JEaMLEWqqNTTybEaajRqBTNGyBkkrlUWSOUhDJS9AZHjTVJO8psDsWRqAvF6WjZi83AYMrZBlEwfkAIbZpBFCm9QmjqKRmxptOVRM1gUoz1QWTk2fWh4qpGV8y3FoQsRQoJypmqQ5LoJ2SpHNUFrLE56mSANLtvZsxtgYWZKPzbq0FbUflfYHer1IBrMQoV2IUB01K9qvrFQqtHe1PBK1YNIuU6FGRm5UTnWPtImQVdQMik1xqPzI1tADIQQIj45aAw2bjiIF1qwPMWo7S1jajKwO5opjbiLFhi7UVlIEpbZSuSNp0jI5eQFsD97cscCBpcDsWZqHepXVlsTQ7BjQ2qCeF1o2XABpKf9UmavminzkvlS3odGWyWVbLW0SYCsVQOaMrOBVC6mWEIjQ1FAOhAiyuuOVFQFgK5VTjaDmYzir6jkB8mCHgGzt2Ywd/4uCp4aiAuwgGo1iTyAQCEybNk3EYJijx5YtW4qKinw6brfb5XLRKCsQMXoirJntORvkyDwaODk8zgwGbM9MIZGtPZsp2LkpDMMMFDu65tXiFo01CsMwQwnLFIZhUkLzW+VgsjqHmmEYZghgmcIwTErUL+8/+uij6gp/hmGYIYBlCsMwKZmsv2WBsFwvyjAMM6iwTGEYhmEYJkdhmcIwDMMwTI7CMoVhGIZhmByFZUq/oHUQ6qvu03BLz88uDCzLe36HaIihF/xbvg2asUR9rXW2kNUR/bziU3XMbsMFhdFmaOQEIvfZztViDD046jTfqWAKlaPbfg4gBdkUs0zpF5Zf+0wFGu4ppq80DxTpv7Q52Bi+tM6kB+2IcPUJ9Qtt/bniMMjtykdiVbf6wVi03bDbDI0coJtftmxZn+1cLcYQQ4275YcVmcJG/RZxXlOQTTHLlH5Bxq0u2kzDs88+O3jtL/qVwdNAvbJy5Ur1Pc1MGmiYgT4V1gdIW8hXg/fnitMqngcffBBu6qHlF9RWrFiBTeQmBZyhkYNt27b1eTjEUIwhBo07jtrw9XJmOEDf9z5a7ecAUpBNMcuUfpH5AAm1v33unHrF8C3NIeYo3gHnHZZffM0cSj7gHbn5+9gSGlnJsAUnFdXn5j5NMRiG6ZWCbIoLXKbYu6DnzXDIOQFw0xN0fbt4mEdPKCV046siNnTlYxAH9FyQMDzhlo+HaIYKMD/sl5uA+QG5LCpBBSaonOpgNUqFOKmeshuyMjyRRQhKosaRJ43ArsUGPe1gK7BCAleEPtSOX9VyxNnUSfOAHFtlcrgpMP3VBNip2NbzUpK9kVsdK6bri3woZxg5AuGQFqvaOaBAgHC6k1u6dCnCySyBWgCz2auYh6zJkgnzoaUqCUBkhKAMFAf50OHAqxqwWh6UU14USoUkaq2UR0Sox0Ve9ZoyfUacUx1D4wPEBh21GQR0iSXqxQXq9VKvlDQM4e9pV4Zr2qthpC+DGRFPxxAZIdiLmqHhbAyXpjiZAfn4RVnDNyoBNaAIx1b6Kqz8aCQ2IVD9DKZEfn+SkqhQfGRCEcxDbZQtQZHVT1wCmRaIIAU1ueH7lgQdC6CDlUWlrZDV5DVgPjNAlgSpRFBPZObmktChyQhDTx59UVY1EvqEafrLoWK4NGQefbia8oERcqBMDG66xLiggJIQZG8GGybI2Aw1CCHpC2BGLYZh74R6ZtKUBFBhpLnCYZkhkEngposCDMdCyK2Wx4WSpzm0zMkjex4MxNlUkGfV0trJLIHlRZEGY7YWaWmUrcwH4RRBhTaBPhiGarQqlgYpD9YyK4BUFEHatoTKJiPkCNnas5nClCnyApuvKDapXmmaZDHS2gCFSAvToxvjyxCyD2n3gEIMpi/zp+QyPlUhde8Un5LLfcFBWxEOr0xO+6JD0yOmu6zmCPDKXVPOQB44hRhKQvsChhN7VMivZh1XTZ5taah0eoE8w+Q1g+TyugNzZHhl/ogJr7yUgELgoF1Tm6i6AVkjuak8snhkDDImUM0DkCmSG9Du1PgUYmkthmLADdTCUwi5ey0J7QiQF0hblXEohKoVHancnTk5QoB0q5HlVZM594f8sueBxXAVAJ1qOMyVhULkRTEYAFC3wq02sGSodOnJTTZJbpkKUHXI0DDSl8EAwrFVrQt6Tj2yAnLXaubS5GRyRDOE5AjZ2rOZ7nOdhryrBmRqqq0AsglyUwS1MpgvLdkExSELUOMDMl8kBHBI8yIoEDsirzkClQEOMji1CgE1Oe2IapSEkiMa3IhAmSPEsBcDFF+FdiT3bj4zVDzau2VJet3pYJNHzTqdbXl66WwbDJWMzXCSCdUqyEsOiXo1yYBlZAN0WdUmTxYDV1PaAxVG7si8R4pgmdayABQo46uoxaBs5Yki1DPTa0ngBmo0sl5111QYikNumbmWWOmKAJLToVFMw3HRpaTk/SSP7HnAkWfecOkBnWH18gEKpCtI9mOOQ8AysYmuoAEEUgtGeze3ZjJhesMA6ctggIqtgoRy73Ro6nmgzMnGsEfplqjJc4ds7dlMYcoUXCrz1UKINCa4cUXJTUj7M6DaBMWUyEBqtiyhtozMy7KCwaE2vhIqDyWHQ5ZcotZPioBfYD5wA3TsBmRlMJ8ZKp66IwqXWAYOJXnUrJOpyGuNsw3ILbG0B8JsSHS9DNDVVC3EjLoX1a0aHsCVVUtIBTBDe6G0tHdABbDEshFXiyHt2QxFSF8S2iqPgkCI4WxTCVU3JafLJA+EkBmqMSVqVv0kj+x5kMCZJNSGxdLUCXktyAIJulgqqlGJIB14aUd03c3GaYiQyjCI9GVQsTRymYSOl9wEVRA6WDjUk0NYBh51srVnM4U5hRYX0jDbeYeyAIHc1KxIDHUAXopA6zC3bdtmNqlnn32WAmnFpiU0m4nWLxgW5cuVY5Yr3WlBB5LT5CzzuxyQHL84Ipo2hcKgwLBjHJphWpnKhRdeiAjCo0OmLxeemM+MXOpsWRLaF79qIkPIVOS1xtk2T8unlTWWC4ANhpT+auJ60YXTtxhR34yiug0riWD5soTIcOHCheQmYP9UBWgvBw4cwK98wwoZjCVplhRRMbBfPcwCnJleS0In6tprr9W26VBhbrzxRvISqESUitzydNFluvLKK/UtGmTndFosT2xBLgQ9WlDnhIYIzZq9a2a0wdRV5LWAg9Lisi5dutQw+5WW2ZPUQLZ0TdUWzPLtUxQhE8Mg0pdBcsstt9DkdAlVXjkBlptiScGu9DE0kQ888AB+yZioMVUNi1YQqCIarSQsTG2MDO0mTcmWWwGsSiRWoHcwkBBRwR4NXZShwHfddRd+ZX0w5EDJyYhpDRFM/MEHH6T499xzjxbJBHZBakYUTof6BqqZZOiGieJIopbTUBLaV5+X1w43cLZlv0gYrjsuAU444qimJZHtFNy9Xk0ztDaBrrKqvFW32lJjFzAzWVMee+wx/NJgBgGTo9JSBBIHquBGaUXUnqhxJGoxANwidk9w+L2WxCz9zevA6ehks67WRzqN6iUwCEREJgdhrs5MH6CVOMKjv8uEJAW1z8Bg7RJsghpQBQEUibxno7U5ZPbg6quvpsv3yCOP4Nf8ik7qICTUxJHkTW8YacogghTQvxgsnIyWSkJJuCkmClOmoHHEFZXGjdYZNgEHGZOhxZFQA02QtUmbgwPWpmZ4xx13wEEtOFkGKSECMVExZHIa+ZARYIK0rPS2227DL9miutKMdgcjRn2gKoHyS1tH5pScag69Yo4ECiIjFY7d0PmpqJukoqe90JlRayztlA5TlkTmgHJScvPJZCzB6VJvdwyGirNNgwTqe2ZVEFkaFZHmauIXViSXOFItgHmg86YemqKpbqA2xNS1Gy4uNesEyo9fNa0UCoAKII8OoAyoF6qpSwzFINOSNg+oD1NXbKYpiTpMQphfM0pHZ9krYNeG5Dg07ILyp195FLI+qnc+TB8wnFjw0EMP4ZfG3nD+1cYHwEhgEmRg1Gaq5rFs2TL8jhkzhtpntU6RzKXLrb6i0xwTVgdjwK5J8qY3jDRlIK8B9dYXqaiTosjcFPdACLm05N2zT9LgZmgr7AyGRW4CtiVi9ESK91QZyvs5ZCiCFGgTZW4wbqAO3oggBbWENBhoQCZHTDUyFRVJhL8niEnJVWRyGp4hN0G7xiGQlyKYoa1Hi3x5lq+aGVmOpV2lunY030Ldmv5qUnwDtIn2SyZE0aQ5wQ1bJbc0PMrTMkMgiyTLQyGW1UpmbsBQDMt9yfqYviS0X/VEAXOtV62djhTZwm2ZHCFy75bHBSh5/8kXex5wLC+rvGrpK4vlVmlswt8TXEdsQv6qYcAtNivQpl4NI30ZDCBcxOgJbVWNkyATpTIDimCGtuYU2dqzmYyOKh+rgWoxZF7SXGCIZtNRawhZLRxqNDVDuM1mpJqdNFxAOePXUCSxuQs1uaEmAEMFFqE68Kq7A1TThMeEnoEAxaD90ibzmYGXzoZErR5Ibnkyh5g8atblVRZ+U59nNgwJtVOwBOHXoVSE4WoCNXP1MqlNnuqm+NL8ZHJpYKoNI0OKILdSVkAtJIUQSC5CTajFIOTeCcOBpykJVRbDvuRWiWq6ZNXkppzV3ZkzVMuGcMNp7yd5ZM+DAZ1VwnDJ6EJIVGsBBoORZkzQNSLUNg1ew17IGAh1U7aGAQxlMIBiiHh6trRfOihzuwqvWmyglhOpzElyhGzt2Ywd/4sDTQ1FBdhBNBrFnkAgEJg2bZqIkdvQWDoshr/WUZBs2bKlqKjIp+N2u10ul70LEaMnwprz1p6ZXAOWhh5ixYoVwt8/2J6ZQiJbezZTgHNT7tcnTKlPxOlZo/qcj2EYpg/gngfNizp/gtwFucKCYXKBApQpJEfooyfEdn1RjOXiAoZhmMyhZmSp/tEiAu4pU6bwSC3DDBIFKFPQjpgfED6of62eYRimnyR7ziq44IILDG8rYBhmACnMBcmTu16wQ/CNDsMwAwh0iWhcksmBmpLCMIwlhSlTGIZhGIYpAFimMAzDMAyTo7BMYRiGYRgmR2GZwjAMwzBMjpJnMsXwNZD7779f/cTDwEIvSFA/0MCkAifqwgsvFB4T9OmN9HGYPoATC4RneLBc/1qW+lakPoOmo8+1ewCLwQw46icM6TVa9EGcXlETDg0GI8TeuZE0k08yxWBAuJzLli2jjzANBuYvZzKWkFJM9XorVEK5PpxfgTWw4MQOt6/ymr8g2DegMKZMmdLn2j1QxWAGA/VT2+ZvZafB8I3uwcZghKSluJE0kzcyhfpC9cPWMKlBvZVUv5zJpMH8iXwV+uIuLd3kleEDCDVqhk+9FzwPPvggDKn/Nyf0OfQ+1+6BKgYz4KCngHyXnb35W9mpMCQcAgxGCC3FjaQleSNTDH0hmdSgNhPYBaQut0S9QpUt1Z2l+dPnzIDAo339gdQz1+7CQ+0psuom0t9uDQZshBmSWzLllltusXehjpRceOGF11xzDRz4Rfj9999Pb4GkV1bDFvVY4skiYXjqjE2UIX4pgnkkhsIBzYBB/6rGoafRErlTQJtwd0vPQQnD01B1k2HXyEps0FFzNoO0VDyKTE/HsS/yEnrEHqhnxjC/x3BcIlSHssWvjEPhMjc6kFSVja4mHDiTcFBRQZrCYBOAAzljq+Ei5juGU61eaDrViKDGgVts1qHzScDb62gfnUPCcCbVvQARqkObUB5psXRFAHmBetXkVUY02kr7Um1SPRCUSmZIIASQ25wboE2Aaop6LLKQQGZCGKqVLAOFwybhhkPmpmZlKKEBQzHgRrHV3annh+kzuKDihJoMOM11V++aDhw4gN9FixZpG3TIwIhUCaXtGSogUM3ScJXhpQwpjtxKkQl5FJZGiIRqkQwGjAolNigWqNYywykqKLSx+N4Ymg+Fq++flpg34dZc/YA1QARIZuFRUL/BbZm5/Mq24fvggHYhIxj2SMgveiOaCFLAHmkrMO9dbrVMq34rXIUOU02CQMuyIaaaxIA8M5bjHDIt7UjujlKRW4IccCz4pSQqhsxxUJaFUdPCi73I0yVLkp68+PB9ehOib8Sboa3AYEJ0zqUVGTDbM8B1pK2G60LIU03lNOzOXHhZcsQ0RAbm+BSZDABbyQsMIZZlk1vpLMnv5pv3ixDaZHk+6QwYTg7lliYrM2oxLE0ayPPTB/LCngeV9AZsvliANgEyIXJT26Xaqh63B7QJUIUyxJHGZnmhkYS2AiSEF9Am7NTyKMiYDZtoL3DIDGWrqyILY5kzkLU4p8jWns10X6Q0DEE1oKsiDRGYLUxeQkDtoPB02Z/a/FEIXTZpYTIHCpHxaavZCCiEvOreKUSWVpqmtBIKITcV1Vx4ZEL5kJs2UYgaWQXlofhy1zJE7ppC5KHReVBPLIXAQWeY3AQVTKZNdVwyAqAIaoiK+SIaIuupRQR5NlLllorcb9bNl5VC5HXBIeuH3n2uKITOPLnV5HQmU9mJlpFizwBeJIEj24tuviiGa0pbKXMg85d7pwzJTcapFozylyFayp4SAV55mOnPCYVQweAAFE7AKyMbdkoJ1Z1SiFpOFbUYdERAXkoKSZU2E3LfngcbOqXqOYSXLpD5YpGByfMPt7zQtIncZJkyGqAQgyUjf/LSdZRZYY/qVqBHF8lhDOSV8QElITshEALIbTBC8lLxyA1k2agwMi2VHMjkhmPJKbK1ZzM9anIqhqAaqNeSIHOk805GoFoYLpg0CLqEqgEBCqSrSG7VgIDMkC6wmjkg+6ZSmctGGcokcMvIBApDJkUll+ZlgPZisC0KFJ6eUFHVI0XOhl0DBNIeLc+MBJuA8HQh05IbEWTx4IDXcBqpSHSezajHYlkYypPOpOVlyoTcb9Z7NSHDqQZ0YuGwNCFDchVKaLkJYBMQni60S96VvyECXSD1qlH+dERmk6Ctqj1gq8xcTUuYc5ORCXjl3mVWludEouZPUHxZTnWnlllRYKqKox4R4iAmMiQvoKNQL2W25L49Dyp0ddRTKrG8WACBdHEpgkyLmPKi0+VWoWtHV4oSysiEvNC9tl2WpmveoxqHDlPGoV1QYbBf6ZZQaSk+RVBrGSU37zEXyNaezeTK3JQ33nhDPGHrYunSpQinhWQ0uUnOFtzRc0o2PaRXP60OaC4LQRHuuusu8gJ6zkezpWhqheX8ajnfQmTaBWVO5aGsYEPq5IyVK1fSU0Yq+T333KMHG6FnkwsXLhT56lCgJVTU2267jbx0HuCA6YvEOhQI6MBlfBUqNlUVSyhz1Ae5lm/NmjX4VU+jZNy4ccLVE3WBX5rCEObLVEiIa9OFakLmUw1wrXFZ4UhjQpbT/dLYc68X3RyBJupee+215AVUMLJ2s0nQ+s+rr76avAD2LFdNq2kJc27qkdKZkauZkFUm1Qq5IZo40Tp0JmWLoe6UssJeRFQdip8KWQyAmo5f9WzTUfAKwT6TxoDTX3dAESznz2KTuLpdmLuYVI1Pr22X2XSBOg+GQGCqukC7ILOBgRlaAwOIgLRqLaPkMrcCIydkChpHVVUA9Pq4DIC8NLlJXjaaGKWqFnKYoe4TEZCVetXJqmialeVaeTIUcstiEPCSsCWTMrfjVD2oTUyzCiZNsQ17lFCppC3SebCEmlE6cEvbtVwnQiVXe4IlS5boWzQs30BAbYpljVLPA3nNhaELQc0KWnxESFM58xfDBYVXNSG6juqpBrjW1KJZmhC1SpZ2lebdD71edHME2pF6UWTBgNkkDOs/SffIOYxqWoBdI0R2+WaJQ0ZI5aGseq1W4MILL8QRCY8OCS+p6nCKZDEoK0ssF3urxQDYEV1KiaH7YbIljQFbXne6InTC1XpBxkO212sXY7ZzII2z17aLmkHVdKFRkFx4dMgIpVGpRgio9cMusC94pYFJSBDLCDfeeKMeLDDUuwIjJ2TKI488gl9UeDHEk0yi14dXXkUYgXoNyD5Uk8IFFil7QnHUppAwNCWwGHIQNGWattJkb3V4DZEhw2Vysm/15kltW83QSgo5Kxu2K/JVMJSHSGW+atkkqT4uTwKfKjagbknywAMP4Jf6y1Q9ARWDQD44tzgVwt8T83kwdB7gjjvuwC9Vb/WKFxK9mhDZszoiRRdIXaGgSlJcAroRlAacHlp6IC9cmotubqwtZYdsag1bsQtcRNVE1UMzpAW0axmfWmpyE2p5LDWWRFYrlAE2iU5InGsd6kXImKmQ6rkFCBFRFSxv6NVimI8IYO8FacZHEYMBG27PaAyDbhQRR1YrtQXrtYuRmUuoiVb1KDkkatuFGm1QCaihCBE70yEVTpZjNkK1MIAiS2DeiECCmNpVdSSVcjN3DQVDDi1IlsaHk75w4UI4ZP1HzVevgUG1wChxkagzIKgzpiVh1JQYLqHalEDBqMmRiuxPtSH1losUj9Q91LaqHYbatpIxUUkA9kKiHi0gJaF9SVBsQGU2YO71SRupA5U4dZQD1To6M1ISoRhUeVA26jnUOwzaCgdVPIOSA3Q5qGsBOBa6TKkaZYOAo6zkqQAoJ36p7tEhGzqPQiKNCVEnqooD6t2phSUTkuPJOFHUlxuaRQmyhXlLe0YTT902zn+vF90gFMzNn9pJ01bVQswmqg63GHSG3LWam8GWVBmkmlOaakUhZP8EouEMwEFFpUJK/U1ZSasGyA2WKa+OAbUYdJnU4y14Mx4C0hgwXSx13JG2wmjJxuA2VCvVPtN3MfiVTSX2Ti0zWRRlkqrtMlcTQr3bRM5k7WQ5BiMks6HC0L4QWfYC0rxJipEFyrTAXO8KDaH00jLYU7Ro+o8ZugGFBQh/16wi2ZLSUIQaQSKVLGWuTkei6U7y7jbV3imJZeYABkrJVTeB4sm9A4qvIgujTgKQyIIZoCohPF1QoAGZPx2pAdoELPs5HC9thdtwXKlOheWAEMB5AMLT22WiUyH3nhU5PuWwVxMyGAyAVz11IkFPDFdHYrZnNausLrq57pC9kZusSzVXdSuhHpplwfBLW8250XmT1oXIgNxAS98TWU7K1oBMKyudDLGMT5vMILJMaD7e/pixJMftebBJb8Bwi1AF2mQ2mDS2R5C9ke2Zq4a0KMsqbMhcRiYsKxqgrQYjJK/MQW5VkVUDOasnBJjtMKfI1p7NZHRsQ1AN1AuDk052Iw1OXnLyysiqZVAIIa8oyKQpUY0YbkMSKgxB9gEH2ShtUndnqCqEWrVEUBfqroEItcJsnYR66swR1ApGZVZR06pbLY8CqLnhLFHh1asgoZiII/xdqKdCPW/my5Q5ud+spzEhy1ONEMOp01LqIJXZ6gyouzNfglQX3ZwtXRSUUPh7Nv2Uj2ErHR1hPjTKEFA0ZJUmN4N1wW04FmSi5aUjgroQoTrIE3uBgzZRqYCaG0UgzGdMRY2AAsjyE/CqZ6Bv5L49DzbpDRghYlvPrarBmG1PNXukol1QBEqIJGocSqWi2ptaTcymS6jxsTsqNkUzGCFt0hMJ1DMARKgOvOpRA7Md5hTZ2rMZO/6nE5EGigqwg2g0ij2BQCAwbdo0EYNhjh5btmwpKiry6bjdbpfLpT330hExeiKsme2ZyUnYnplCIlt7NpNbL8tnGIZhGIaRsExhGIZhGCZHYZnCMAzDMEyOwjKFYRiGYZgchWUKwzAMwzA5CssUhmEYhmFyFJYpDMMwDMPkKCxTGIZhGIbJUVimZMQrr7xiV74XCPeFF15I7mxRPwyRLTv0T/b0JwcDA5gVM3xARVA/mpMt2nuddPpgfv20WOy0zzXXDFcfhhkCWKZkhOGLa/jtw+coSev057Nk9OmsAfmwWf8LwwxP0M0vW7ZM/aJbVqhde7bmB4sVrj7R55prST8LwzBMhrBMyQj1o8d9/hwlaR31e/3ZYv7if5/pf2GY4cm2bdtSfT04E+gjzPRyd/osc4aQyJCftO0DVHPpK7v9pP+FYRgmQ1imZIT6gXv1S+5Z0eeEEvWz+P2k/4VhhiHonrdv397noRRKfv755wt/NvRfZOzZswe/6hfw+8wAKh6GYdLDMqUbu4KchkKobSuaWkiWVC318uXLRRY6r7zyCoXDvXTpUjiQlsa9sQsE0m0ZQSEyCcBtq5ZL1wN1VS0BdV+GG1x6poMIahy4aSvchsIA7IKigf7cLjN9QJx3HfWxiLyOwm81TYpmimgpdcwWBQfypK1q5oR63Q1b4SVLkHHI/GA8cKs7UpH7AmS3BNxqctXOJXR0EnngSHvNNdfAgV8qUq9nBshiU5Lnn38ev7LmqicNqIdDm5CVWh6Zs7kwDMMMIjT6mp7C+1C4AcNXswn5sWz1k98A7lRfzaYPghtAcvnZboKyom/HU0JCDTEkAfSxb1kqimyANgHLkgBsSlMYFfQoek55QL5/+F6ccQV5lekb8TAh8gI1RFqmlkYBl5gi47LiOpLlSGTmZhsDSEJbAdLCC2gTiQyJiNQTsU1BGpIhuSykhA7HAH0xX01LJUx/ZoAetxukosOhreaTBmRay5IAKrO5MANLvtszw6hka89mrNsaAwVfDajdUdtNhAByW3YMtMkA9QcyH4pMvQJ1CWpCeA1tHPYoQ+BW41NyGUJFArQVUIiML3sm2fKqZeu1MBRZps1x8rpZN1sUXXpy46JIN0GXhtzSDOSVovgyN9oqryztC5CXdkT2SdBWyk2anNkwhMcE7V2NT7sgqQFUIzRDhyOPhQogc1NrB6B9CY+OWjbaaj40CpHnQe6LQmT+8sTKkhvKZijMwJLX9swwBrK1ZzMpWxyVgq8G5nYTTRJaInKrzR+NUsjWyoBs3cwZGhJSEyy7E6CGUGS1kQVUDMoBDkDhEoTIppO6B7WcVDZym4+C4g9eyzuo5HWzTtcdqMYgMXeHagiZhOxKAeVGlkNuacYEJcEmSxuDSSCQSkJuQ3JzeSQU37BVLQ9AckOGKlQkoFomQfmop8hcEhliWRKyfzpX2GTeCwWqbvXEUtlQDLjNhRlY8tqeGcZAtvZshuemaKhP0wkEyskomc+fvf3226k5Q3xkoj44V9cKAfNyITWEIt92223ahp5g1/KhPhVVQoFghz5REU2tOtn2+eefNxyFunXbtm2I/+yzzxqyYgabyZMnox7Ccccdd+DMq5M56DqqC2gNIWSZqdbLkEXdc8895DWQxsYIWlamJjeXR4Xi33XXXeS1BMnTzJ/FgZDCWLhwIU6FOsvEUF/Sn5k0JaGlbbBz/NJeJBRIwG04sXS6aF6LufIyDDN4sEzRNIraQgG68aLVhtT8GSRLmpUOaNpIAMJ9zTXXyDmJyIdu0QizUHjooYfwSwIIkc17kbumtcSWUBJ6vcqSJUv0MAGOUZ0FrBaGWLFiBYpNMgutthRDzBBANnPzzTfjMuHkU6C5O3zsscfwSwtMyDJvvPFGfYuAkpDpko0ZRAysCL+wE0sbow6e8qcJp2pysqtU3bPlMjS1PGRR6d+VguR0KlA26DYp2miRjsw8/ZmxLAkdDgJx4BRiBjvFL0UwnFicN1llDIVhGGZQYZmirTtAA0SNI0HNHDWChjeqpbodRNOG3kWKEoB8kC0tqAHoftSbP9IcwqO34HQDJ7sN7IgcxPLlyxGiLiswD4yDBx98EJvMr1cx9BBqYWgxiBQl6JZo14888giFMIMHLUURHpsNl49kIo3Dkc5Qh+7Qc+OXltSSZRqgIYQrr7wSv+b+mKyInvsAg40Byp+kCQ2w6cECsqv03bNhp2p5KHmq9cA4D+pIEvZOoo0yhMhQC5P+zBBqSWT9Ev4Uj2ywU2wiDaQuNkZWOFeyyhgKwzDMoMIyRYOaJwLdNmkLagTVLp/6cst3OpG8QELZ36Npky0jBao3f2j1pNzB1oULF8IhQyg3OegNBy2ApIaSCqOOxiMHtPKyw5M3juQFag9hKAw1x+rQC92Y8qurhgC60Kq6pUE1usQwIVW50vWVIXRNqXsm0M2TCqEIMD/8SivCdScrogc95l1T/iRiDB0zkb57JoNRM4SqRiZIQvsis5SHYwDHhQKrz0mpGspjUQuT/sxQSR544AFtmy7O1PpFcdTzBrTK0yXWSQOpiscweGMoDMMwg4u4j0hLYU/RStXy0lZqtclNd7qWwxhA3qSq0E0bJSQosvB0gRYWv4hGW+kJvRkZwbLM6BJoK3JDBHIT8CKQ3L0WhpC55T75O+XQ8kLLK2W4ymQkMDPaCgddaNpKyLS4fPCabVKaEEUwIM2GjMRg6lQAkGr2KG1VkeUB8BrMUoWetBqgg1WLSkVKf2YsDw3IYlvuS61carEBnUZymwsz4OSvPTOMmWzt2Yyoe+kp+Gog21+ApodaJbRHtEm2rWprZYmqAIDailGIzAqbKATATQlpj4QaAa0qNaxqBCoMobb+1IwivvDrIEQ24kBP1CMV3BQIDG107pPvzbo47zrqZQIiVL+gdGVlbyotU1qvmlbqDNUmVfshVMuXOQOzvQEKBKphG1ANSTVCsmeDWRpQbR6o5ZHZCn/aMwMohMBpkWdDbDZVVRGqA6/hKqiNADAXZmDJd3tmGJVs7dmMHf9TlUsDRQXYQTQaxZ5AIBCYNm2aiMEwR48tW7YUFRX5dNxut8vlojF8IGL0RFhzPtszPfVAD3377beLoJ7ccsstS5cuxTEKP5M/DEN7ZgqYbO3ZDM9NYZj8g+bPqtM8DZCOER6GYZi8hWUKw+Qf6VfNgGeV9ecMwzD5C8sUhsk/0q+aoRUrvFaLYZgCgGUKw+Qf9C4+4TGxQH9JWqppKwzDMHkEyxSGYRiGYXIUlikMwzAMw+QoLFMYhmEYhslRWKYwDMMwDJOjsExhGIZhGCZHYZnCMAzDMEyOwjKFYRiGYZgchWUKwwxrLrzwQvGBDbt96tSpIlR/3T5C7r//fuHvCrnllluE32Zbvny5nk4gQrsQoTqIKUJ1kK3YYLejACK0C+xCbNMRoTpUBolaPIZhChKWKQwzfIFEePbZZ4VH/ySyVCpvvPEGftXPBlHIokWLyIu011xzDbkJ6AZykHwhN4GYUqlgF3fccQe5AQqgyiP6aKLw6MiszB8qQj6sVBimsGGZwjDDF0iECy64QP+8rsbNN98MpULv2n/55Zfxq342aM+ePfilEIgDpIVoECmTyfvuuw/h0CIQEyRfVq9eTZuQJ7wPPfQQfqFC4FUT0k6liFm5cqVltvglnfToo4+Kbfp7eJctW4ZfhmEKFZYpDDN8gSCA2pCPXR588EH0/QsWLICbhi7UzwY9//zzMoSGQ7Zt26Zv0bj99tuR9uqrr37ggQfghZigfACSYNOKFSuQ59KlS5GJmvC2227DL6kiMHXqVHVQR2YL97hx4/CrDsxgk5oVwzCFB8sUhhm+oI+/4IILoFS0iR49H9Mg0PCNZRlCwy00zmGGhkNIWBig4RCoENodgci0lYCaofEV2gplIzbo3ypCOBxQKtikzpJhGKZQYZnCMMMa+orho48+Cjf6fpIg9CunoQAawKCvLu/btw+/8+fP1zaYgJIw6BsJPTayRP2eMw3qrF69Gm6IGDl2AmhgBkBdLV26VJ3UwjBMQcIyhWGGI7TWhuQIuPrqq2mg4pFHHsHvmjVr8EsPWYi77roLv6mkCfJJM7wBMYGtwqPrGJIaKrfffjvkCKJJUULfeYaDJrUgE1WUQF3dd999yEoeAsMwBQnLFIYZjtASniVLlpAXPPbYY/ilUY1du3bhV04ugT4gEUMhJF9kWgiFhQsXwkGzTKZMmbJ06VKpHigtPSGindLkFYKkCekPOfVE36JBkoVmw1A+6roemjw7ZswY8jIMU5DY6X4lPfrdjkYsFotGoyGdQCAwbdo0EYNhjh5btmwpKiry6bjdbpfLhZ6PEDF6Iqx52Nuz5fmBFIAsMK8KhviAUFixYgV5pXCRPProozQfBUpCXW8MLrjggjQJAa4FOSy3rl69GvIIkkVVMISac8HA9swUEtnasxkeTWGYYQo6NnTzwqMLEYTQ0MWDDz4oZ7befPPNCId6WLx4MYUAmnsrPLq4kXNmb7/9dprpQtx3332qkjAkpMyFR9+KEOHRwVYawpGPpSSGnBmGKUh4NIXJe/jukykk2J6ZQoJHUxiGYRiGKVhYpjAMwzAMk6OwTGEYhmEYJkdhmcIwDMMwTI7CMoVhGIZhmByFZQrDMAzDMDkKyxSGYRiGYXIUlikMwzAMw+QoLFMYhmEYhslRWKYwDMMwDJOjsExhGIYpHDJ/BznDDBn9MUuWKcxwh5t1Jgfpp1myVTM5Qv9NsS8yhSsAk4Nws84UBv03ReTA9szkCP23xr6PpnA1YHKE/puiXo/YnpmcoA/WSPEpIXDo0CaGObqQNQrT7DJU2pQhfTRluT+GOer0wRopPiUEVJFoE8McXcgahWlm2awjJiV3Op0iiGGOKjBFssnMzdhApk2zrC0E7ZU2MczRhaxRmCY360yek22zLm0eUELk4Ha7aSvDHF1giqpJAwTSb4bYk8mkcKaG4iQSiXg8HovFIpFIOBwOhUJ1dXUUgWGOIrt37/b5fF6v1+PxuFwuqhIIT1MTYNIA9gxgz8SYMWM2/LxMxGCYo8eYT+6AMQMYM9Db9nTNOtmzbKKjOg8s+LrYzDBHj9te+QGUCpCNc6/2bCAjmQKoGhia9QVf+l+xmWGOHq/87N+pTQf9adZBw9+mixgMc/SY8Kk9WTXrMGb8wp6lSYPvnfYV2sowR5FvvP4/sGRpzACB6e3ZQHYPbqi2YGfYJWqRCGWYo4ps0Mk+RWhvUGTUGWnPXq9XbGOYo4ps08lKRWhvqPYMyS5CGeaoAlNU7VmEZkMWMkWvLz2adbGBYY4qWd13qqj2rI/FcMvO5ATZNusUTTN9xaRpE8McXcyNM/1mTtajKWqzLkIZ5qgCUxyQZp2VN5Mj9KFZlzEBmTSFM8zRpQ/GbCBTmSJ3AGSzTpsY5ujSN7UuYwI2aSan6FuzLuNTcgpkmKOLapB9M8vsHvrQL6BmncIZ5ujSZ7Uu41Ny/FI4wxxd+tysI37fEjLMICENss82mfVDH/qVtYhhjjqqQWZrlogvE5KDYXKB/hhkf9IyzMDSf2vM+vZR7rKfO2aYgUIaZJ9tktIC4WeYowqbIsNIMn1viiWTr/iGcDHM0WPH498TLoZhGKaw6JdMYRiGYRiGGTx4ziDDMAzDMDkKyxSGYRiGYXIUlikMwzAMw+QoLFMYhmEYhslRWKYwDMMwDJOjsExhGIZhGCZHYZnCMAzDMEyOwjKFYRiGYZgchWUKwzAMwzA5CssUhmEYhmFyFJYpDMMwDMPkKCxTGIZhGIbJUVimMAzDMAyTo7BMYRiGYRgmR2GZwjAMwzBMjsIyhWEYhmGYHIVlCsMwDMMwOQrLFIZhGIZhchSWKQzDMAzD5CgsUxiGYRiGyVFYpjAMwzAMk6OwTGEYhmEYJkdhmcIwDMMwTI7CMoVhGIZhmByFZQrDMAzDMDkKyxSGYRiGYXIUlikMwzAMw+QoLFMYhmEYhslJbLb/D5bDwezauTol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png;base64,iVBORw0KGgoAAAANSUhEUgAAAuIAAAGHCAIAAAB6UKAcAAAAAXNSR0IArs4c6QAAAARnQU1BAACxjwv8YQUAAAAJcEhZcwAADsMAAA7DAcdvqGQAAL/ISURBVHhe7Z0JgBxFvf/nPvbezW6yOTcXISQhECAQQhIg3CAoCAqIEh8Kgj7RJ8KTh38PeCiI+vQp0ahPRIWoiIocIUGuQAIECARIyH2fe19zH/9v96+2tra7Z3Zmr8zM/j4sk6rqqurq7l9Vfbu6qtueTCZtDMMwDMMwuYdD/MswDMMwDJNjsExhGIZhGCZHYZnCMAzDMEyOwjKFYRiGYZgchWUKwzAMwzA5CssUhmEYhmFyFJYpDMMwDMPkKCxTGIZhGIbJUVimMAzDMAyTo7BMYRiGYRgmR2GZwjAMwzBMjsIyhWEYhmGYHIVlCsMwDMMwOQrLFIZhGIZhchR7MpkUTmZwSHSBU02/lufcruNwOOiXENsYhmGYQUA2y3ojrUGBtFWCZhm/ol3uaqUpkBlsWKYMCrD1WCwW1+nzGUYdcCqIUIbJGahZB7Ktt7R2WDKQjTshtjHMkAMrpcaZEKHZI5pmHdi2CGUGGpYpAwksHuokGo0O+FlFHXC5XG63G/VBBDHM0QByhCU4k6dQ+4xf4R840D4TrFcGHJYpAwDOYSQSGQx1YgZ1AGLF4/FwZWCGEogSat9ZgjN5x+BZrxkYM9pnNuYBhGVKvyDrB8I/hHBlYIYAluBMXgNpAgNGQy38QwVaZlgyWmnhZ/oBy5Q+kkgkQqHQ0Fu/AVQGr9fLYoUZcEigAOEfQtC+s1hh+gkESjgcRkMt/EcDh8OB9pnFSj9hmZI1OGOw/qMygpIK3IOiMnCzzgwIR1GgqLBYYfoGpAma6MGYgNI3cBvp8/l42nifYZmSHVAnqAC5edJQE6BXhIdhsidHBIoKixUmK2C9aKKFJ5eAGeNmUniYbGCZkgWhUCinWnAzkCkQK9ymM30gZ9t3gPYdrbzwMIwV6MuCwWDuDKKYcTqdfr+fh1WyhWVKRiQSCVSAoz4TJRNQB4qKirgmMJmT++07cLlcaOJZgjOWoHGGDR/dmSiZAAOGGfNslaxgmdI7aL5RAfLoRKEm8AMgJkPypX0HEN9o4nnCOGMgEomEQiHhyQe8OsLD9AbLlF4I6whPXuHxeCBWhIdhrMi79h1wE89I8mIg0BIeHcwclikpyd8KIMF9Z1FREdcExkxemzc38QyADXd2dubFQKAl/IA+Q1impASNeE6tOu4baNBRE4SHYXQGtX33OJy+kuJESJts7vB5woFAeBDEEDfxwxzYcCAQGLz5gk6n3eEQOjgWSwxSPwkDLi4uZsGdHpYp1uT+op7McbvduPUUHmbYM7Dtu9/jdvv8oUAgEot5nS5vcVE0GJFtCppft88T6gxE4ppScTud/uLiaCgYjAzADQA38cMZ2PBgjAXCmkJh2579wb0Hwk3N0XjCVuR3Vle56sb5Ro/0OhwD32E6nU6YsfAwVrBMsSCr+SheNL0uJxr9oTmRqEVol3EfDIGfyHiP/DifkQxI++5zuz1+f0dnuDOeDCRswbgtFKffRDSRjCdtZJtQEC6H3e1w+J02n9Pmd9iKnNpfdakvHAyFo/29E+DHmsOTQbqNhHR/cU3zq292HKqPdnRgD9iFZlp+v6ei3DtpvOe8RRXHH1cciw1wW893kulhmWIkGo0Gg0HhSY3H7UATefBI59Z9LZ0R976DrU2toUBoEJ/04zo5HfayYndtTanfHRs/quSYukp4tS9qoVvoDZ/Px2+eYPr5KNPv9rj9vtbOMBQJBEpHzNYew28yoGuUcDwZ1mSKJqClTHE47B6nw+d0eB02nyNZ7LSXuu0lLnuJ0wa332Uv9XuioXAw2seJ6tzEDzeyuo3MEIfDtu9g5NG/1W/Y1BmJhJ1Oo/SFTUPEVFQUn7Og7KMXjPC4B1gZ851kGlim9AB3mZ2dncKTApfTgdZ3w9aWla8ffHfzkfpm3BVGtAeZOJuDf1eXSCbRB+CvvMRXW1185kljz583dvQITzDcu0LCfSevUh7O4B60P+17scfj8vmPdISPhJOHQ8n6aKI9Zoc6icQT8USCTF9rT5JJuHU7tdnF3BHUDIfuT7qhV5wOv9Ne7kyO9DhqffZxZV57JBSJ9b1g0N+sVIYJENmBQEB4Bgi03tt3hZb9sX73vjaHQ7PeVCQSEDTO+XOrPvvJGq9ngFt72DDfSVrCMqWbeDwOjZL+hHjczv1HOn/7z20vv70fmsbtcjgdmjYZ4pOIPSa0AifCkcTY2qqLTx/5yQuOQY8QTzusgr6iuLiYXzsxPIlEIpkME1ric3udXt++tuChsK0+kmyL2gKxZDiRiCV00Qx7xH8O1AT8qW23dKNWJbUZuwn0AfhLIJ7boQ2xFLnsVR77SI+trtznj4cifR1T8fl8fDNa8KCJ7ujoEJ6Bo6Ut/vPf1b+/qcHtykh5RKO2i86pXvKJ0b1OQnfA3PVqoKl3EZYOtM/85jczLFO6QQVIP6/Q63G+u631e//31qEj7X5fThgTKkA8kQxF4+fMm/TlTxxbUuROr1QcDkdpaanwMMMGSOpehwktKfZ6HR7fkc7wkVDyQCjREEm2RpLheJKaZ02UaOaWSEAyx2PxWFSbMxWPwa+N+AEYnNPpcLqcLrfD5XI6Xdqtq95qIzG2o1/wO+0VHnut1z7GZ69y2yuL3IlopDP7UR8eLCx42tvbB3x5GtT1rx89/K/VDU5Hpl0hrNfv9936uXEnzvRFoxapcMeIu8H9Bzve3nCksbHT5XKMH1t24vEjK8q9kUi6LgbVpaSkZAhG5fMLlimCcDic/j1XHrfj3a0td//67da2gNuVc8sgA6H4wlMm3HbtcZpSoR4iBbjp5Ne+DStQxyHB+9C+F3u8Lo93X2dkVyC5ozPeFLFFtcmxCW1EBA2p3YE/ZBuLhKKdHeGO1lBbS6ijNRzoiIVD0CvaCIvb7fL5vEUl3pIKf1mFr6zc7S92ejwOpE0ktDEWYHOgefa5oFRsdX77BL99VLEnEYt2ZPneOTTukODcxBcq/XxkaYnLZd+6M3L/g3s7OoJZGQ7UyQkzK2+/Zax5RTx0z5GG4PK/frh67ZFDhzu0YZSkze12Tp1cecn54y85f5Iu1FPCTzDNsEzRQFMLnS48Vric9oP1gf/8+VsH69s8uadRiEAo9vHzZ3zx41N6nVELwc6PfoYPwWCwD8si/G5PwOHd0RbeF7I1RpLtkUQ0Hk9qC82cdoczHg2H21vb6w+2HNzTemh/x5GDwdbGSGd7JBjAJmiUJFSRplO0oRRoHQ+USmlZUWV16cgx5bXjKmrHF1eP8paUYWsiHkMrhJbI53KWehwjvfap5Z4R9qgjnnWf5Ha7+S1BBckgPe5xux1/fqL5r08dcDiyE/HoNouK/F+7aey0yT0eNeIOdvuulnt/9NaHW5qSyTg6DtkWR6MJ3CBedO6EL984G6pFhFrBj34MsEzR6OzsjKVdoolbtPt//8Fza3f6vTndu4djyf9cctJ5p42ORNPVOmgUKBXhYQqaPjzuKfb6nC73wUB0byCxO6A96AnFtTkouN1MJhOxcDjQ2tR2cG/zvp0t+3a1Hd7X0Xgk1NocDXXGIhF9oXxcf6hDDYtdm7PicDhcHrdXEyv+8qqS6lGaUhk/qWLspLJRY/yllU595iDaIqfdXux2jvbZx/ttE4vdRfZYMJKdWOFHPwVJr0/k+0Yy6bj3pzs/2NLh6ku77rrm8jGXnlcOkxcBKGdn9FvfW/fauj1eq54CFh6OJK+/ZsYtN5wQj6dsovnRvAHnt7/9beEcrqAdTz+W6HI5Xn//yB+f3u525rqkQ2dyuDm26MSRKLMIskLrD3SEnylcep0VbsbhdAWTzg/b49s6bQdDiTC6h6T2lMfudEZDgbbDB/a98/r2Nc9tW7Nq7zuvNeza3NFwKNzZHo+ENYGiPQ8itBm1mrQB+pOhaDAQbG1uO7y/cff2hh2bWw7sDrY2IQ60i9tfBGGEvSSSkES2Vv0tLPFEfITf7Xc6otn0T6jOPJe2wIhGo4PxlhQQithfWNPZ0hKElhZBGRONxsaMLp4zq1i+wMrjdj69atfjT25xpZiKq1cL26EjkdNOHl1ellJMo8Lqc7q4fRawTNHedpX+sT2s8A/P7Nh1oCV7Sx5qXA77wcbO4yaPmDSmJI1aBzhkbs0LHu0FVVm270VeX0vS/V5LdHcw0RpJ4hZWW73jdMZjsZZ9u3a/tXrzC0/uev3Fhp0fBtua7YkENI3Dqb1EyO7Q3i4udEkX8Gh+NLo6didaX5fD5Uwm4lA27Uf2N+3Z3tlwJB6LevwlLp8fWzWtjZvORLIzYY8lEsVuV7nbGY5l+q4X0mQ8Zl5I9NpE95mOzvi/XmnvDIRg4yIoY1CicaOLTprll7cBSZv9//6wadfuZqcz5V0ialMgGB890j9zelWauwfUO26fJTk6zWLIgE5P/7gH1LeEN+5qd3Q/ZMxdUESHLfnaxtZeKx2qwSDdoDA5AlrP9LPCDZT4/OXFJfVR+7a26J5gojmsj6PYYffJzqb6gxvf3rL6ma2rn93/7uvN+3YG21pgQLA3/ZkOjZ0Q+i2jAdqB5tIeAFFAPBwKNDc27dqy563VW156etsrK+q3bQp1tELuINtwPNkUTuzsTOzoiLUlnRBPlEcmhMNh2XMw+Q6a6MF43ENAV/fjRW1Jrxd6uHvMo6Ghc/eeljQahYjH4ps217s96QZLIMu4fZYMd5nSqyl43M49BzuPNLSgcRVBuQ1ua7fsONLU2nv/NODT5pmcArad1T1oPKG9VVZb1BNINIQS4VhcX6NgDwc663d8uPmlpzauenzP26+2NxxK2hJOt9vpcmmCA4pA2wtkAWJrCVKBiBJNsLiQgzsRjzXt27lj7b/ef+bPO15/vmnvjngsipqGv0gscTCkFWZnRzRud5Z6M13+gPzZtguGQe2tS4s9VRWevo3UuNzusmIYfHficAT3vIleOwrtbYhJl9PRyzMdtmHJsJYpaMR7fXG49oLC/W16K5wfOB325rZQQ0vvMgX3KIN3m8IcdbJt39tjya0diV0BbRwlmYg7HA60weFA+643Xt608m+7Xnsx0FgPdaE9lwH6cAUEAX5pdARumBNNI0ALS8CNlhvh2Cqe++joCdG+488OxYPEbYf3bXnpmQ//9Y99770RjYRtDqcmgRKJhohte9C2P2zryKYvGdS+jRkyMmmi+4PHk6yp1hakCX82eNyucaPdUWX+bFmJ1+dz9/oxZZfLVezXml/hT4HWOnP7rDOsZQqaUTSXvZBI7j7c2Zvh5RDoB1oD0fqWDA6NbzoLFxIHwpMBLpe3Oe7a0RFtDse1z8La7LZEsqP+0J63Xtm59l+HPlwfbG1MxGMkMvRxEyFQ0JFgXwBet9tdUlJSWVlZXV1dU1OD34qKCn3pjSuRSEI6oMshw9MyEVJHW7YM4pFoR/2B/RvWbVv97IGNbweaG+z67WYknmgMJ7Z3xJpjDn/GAyqD3b0xQ0NGTXS/SJw0q7ik2KeZoILYfWogvGtH+o47RpuYIikr806fVpn+BZsAMuWkOWPDEW0dfnq4fSaG9YLk1tbWXkfF3W7nd3793qtv7/amXemeO6CGdYTid3/pjIWzK8Np33gIUCHLy8szqZZMftHZ2Zn5iEJZUdGhsGNze2xTRyIUjWlLj+32cGf7vndf37Tq7wc+eDPU3urUJqWiucA2oVEAOZxOp8fjKS4uLtWhJcEIROUKhUKBQGe7RgcVSU8hZIrm0iWL7kXm2iiOv6Jq6hkXTFlw/phZp9DYi8NhL3E5ZpY5ZpS6SlzJ9kBG66tJMwkPk59YNtGwh1A4vnN3ayQS72fTpWeV/P1fDu0/2Ak3BTrdXre7t2/r2N3XX1l7wdllkUh38VxOx2tvHfnW914PhoKpJglEY4lJEyp/fO+iyoreP98D4+f2GQxfmYJ7zba2NuFJjdPp+PavNrz+7j6POz9GnmDR7cHYPf++cNHsilBvMgWgX+FlEQUGKjXa9wyrdomvKG53rG+Obe1M1EfiybimGxK25J63Xt328rM7X38h0tmW1NpJ0ViSsED1of6jqqpq0qRJxx577MSJE2tqasrLK/x+v5QpuB0MBAItLc0HDhzcuXPHli1b9+7dQ2VTv7KGDAECKfPiEbVTFpw37axLqidOc7o9yXjM6XKO9zmOLXNNK0oGQpl+ea6iogK5CQ+Tb1g20U6nffPWlh/8bP2uXW3xgei8otFIIgZB320nMN2SssoRI8elMh4o+dNOGnXzp6vdbosC/O+y9x97YrPL2VVhFFBpSkqKv/bFOeedPTaa9tVWEm6fwfBdkExPzYUnNZDYz7916MDh9vRvOM4dUMpILLHo5HGTRhf1+jpa4HA4+HVYBQYMO/OhlKTDdSRq3w6NEk5G4wm00dFwsG3/nu1rntu34Y3OhsOQDjASyBNSEkgC/YEQNKAzZsxYsGDBmWeeNW/eaTNmzJwyZer48eNHjx49atQoSBYwcuRIuBEyduzYCRPqxo0bB+kA6R8KhaNopxMJQ08ALwLjoQB+nA5n2cixbn2VMgITdtxU2So9jlKvJ5rZ+mQcCxAeJt+wbKLjcfuPfv7OK2t32m3xhPYNqf7+aXNgYXYKMPJQoNPt8fr8xWKvCrG4bcrEiiWfGFFean3jetIJIzs6Yjt2d6D4qC5ahih2IoGENSPKbrp++oXnTojFMhVY3D6D4StTgsEgmj7hSQ1kygtvHc47mXLW3PEZyhTUSV6gX2CEw+EMJ6ZU+IvbE46tHfH9wWRHLGm3Jewud0fDkX3vvr597XPNe3cktQc02mg4Nd+UChWnrKxs2rRp55xz7kUXXTB//nwIlOrq6pKSEhpHQRzEh8Pj8RQVFUGaQK9MmjRp6tSpUC1ut6ezM9DRgXY8gmiUJyA3/k8k41H9w0DlY8b7y6u8xaXJeCyaROHspS6H32GzJzKSKciQv4yfv1g20a3t8d//aWNnZ1/edJIVHq+3qLhMeHRQFrvdNXtm5Q1XV48Z5UrVtrpd9tNOrh1T6wtHki6XByK/qMg3YWzF6afU3nLDzDPmje118ooKt89gmMoUXPsM3yCOyvDi20MqU7AbqoCJhLbSM5FMxjWH+APaOw/1aYd6dCMIJZkysdYfS/uGNwINgc+nzSATfib/yfzNsxAl9RHbhx3xVtxYJpN2hyMWCR7e8t6Hzz/RtGtrNKx1Bppt6PNR4NDsL5mEwcyZM+fyyy8/++yz6+rqvF4/FAkMCf1KY2PjgQMHDh48WF9f39bWBiGC20GXvnQZEeCurKycOHEixAq2trS0tLejZnUPeOj70majxKORWDTscLqKR4wsqx2jDZfrNQOKqcLrGOl3hzIYLsIe+StueQrMzLKJ7uiMPvnszo72oGYqg4nXV+z1laLFRSMMYeFye2prii48u/zqy0ZUlTvSfN0VJcfP5IkVixeNO2Pe6AXzai9YPP6jF08896zx1SN86d+6aYbbZzBMZQruNTOcRO1wDIVMgWHro4KJSCwZjiVCkbjTYS/2u8pLvRVlvqpyX2UZHF54S4rdRV50CcmotkDfokgI6hpNgUzJqK+Sd8BMAUByQXh6I2z3HAjZdgUSsDpdHzib92zfu37N7nWrQ+2tsCUxE1AfvNYaYP0zC8cddxwEyhlnLBg3brzX60MgNMfmzZvXrl27evXqN954ff369e+9t2Hjxo1bt27ZvXt3a2sLDBOtLUDy4uLi8vJyWF1HR+eRI0domos0Zs2BP202bQxipahK+1qhy+uDdtGK4bCXO21lbkep1x3KYC2Px+PRnlgx+UaqJjoQjD+1ctdgyxQ0sOPGVR4/a1xNlW/cmOLZMyrPOr30iosqTp5d6nBkdgegWbKtuMg1ospXWeH1ep167RGbsoLb5+6B3GEFKkCGoylOp+Nbv9qwbsP+AZ9CixOvqY14AoKjrNhdXuqrqfRPn1A2fnTZ6JqS8hJPid/l97q8HqfLiZZWq5OIr0mZaDwcTTy9eucfn9mCTZSbBPHag7Fv3zz/7DlVmUyhBUVFReg/hIfJc6LRaPrPfas02Yu2dto/bJerl+1bXnx6y4v/3PXmy7iLdLq0N3RSE5G027X7Sn1O36WXXnrZZZfNnj3b5/PHYjGooi1btkCgrF27ZseOHdg7AtGLuFwumFZ1dfX06dPnzZt38smn1NXVocFFOPI8cGD/k08++fjjj+/atQv1kQK1EnR1P9AuLrf3mDMvPO68y2unn6i9XiUR97ldM0ocx5U6qr22tgyqcElJCT/3yUdSNdENTZFbbnvh4IEmuTBnMIjGkp+8YvqXbzoZDjSxushAFTk6fSW3z8N0NCXD+bNgwEdT0BTHE8lgJI4Mqyp9Z8wedeW5U6+9aNqSy46DY9bU6upyv8fjjEZjjc3B/Yc7tu1p2by7+cNdzTv2tuw60HqkKdjWEXG7HIfqO9/e3OA01VX4sx1NgQjiprxggEwBwpOWiqKS3aHkvkC8LZrQXlEfi4Vam3esXXng/bdD7S3aOmC7NoAhbQhVBjd2Y8eOPeecc+fMmaNPhnWGQqHt27f/7W+PP/XUU1u3boVGgbxAZKRDuw4F09DQsHv37r1796JUFRWV+jiKC9td0EB2O7qiPXt2BwIBbQaMbstCpuA3mUzEok63x1tUUjXxGPxrg7K3Ofwue4nbXuFKRjKYSIsSoszCw+QPqZrooRpNsZ0wq2bBvDF2W8Lh0BRzdzUYcrh9HqbDoZowzgyRYCCApQfD2nfuR1cXXXfJsfffOv+R/77grs+ddsacMS6HfdVre379+PvPrdm5ftPhzbuaA6H4qOriGVOr588Zc/ap48+dV3f2aRPOmjvh1Nm10yZVlRZ7wtHe3xkgjqE3MlRsTF6Aqymua1pKi0qCSVtrNNmJqqA9c3FEQ6GWfTtb9u8OtjdBtTjsPaaMANQaNJc1NTW1taNKuz4039raumnTpvfff//AgQPYNWQBRZYgDsTKrl27Xnzxpeeee27fvr36zFmt5R03btzMmTNHjRoFd7zr3XFUPM129bSdjUcad28LNB6JRcI2pyOeSLTHEi1Rbd00xUwP23aekqaJFjFSEE/Ccn29/iVs7vR3cWSDuQDb8DAdTQmHw3TP1ytQsv0cTUGyWDwRjiZK/O6zTxn3+ctnfunq2afNqkUVeX7dvtffO/jh7hZUiROPrZkxpWpsbdnIyiKfx9HQEtq0u23PofZ9B9v2HWrff6TjYH3HgfqOvQc79h/pbOuMIOTDXRZfGoJfGU3JdLoWzzQsGEKhUCa27XR726LaF3wawtqkKKfLHWhpOLjx7b3vvtHecEgfStHj6f+Q2ohGo2VlZcccc8xpp80bP348KZKDBw++8cYb69ata2pq9Hi8CKT4Epo/C2nS0FAPLTJ16jHQJUVFRYgGdYLwLVs2Hz58uKOjg2IiXENPC08iHnO4PSMmTi2qqPYUlyb0Lzb7nbZan7PMA7He+0RafqCZj6Qy40Aw/vQq69EUtKh+r+fqK6dfdvGk+aeNXnB6yr+F88ecuWBsW0ds/4E284A0wJ5nz6yZN3d0Is1c2SFkmLfPw3Q0JUON0n/QAXSGYiOriv7to8f933fO+fYt82ZMGfHPl3f98OG3//7izsmjSz66eOq1F06bMKrk1XcPrXxl519XbXvhzf3tnZFJY8vOPHnMmSePXXjK+IUnjzvjpLHzThhzyqzRJ88cdfKMkScdNxJ55kgVYnKKDG07lky2xhKdsUREm5ZqTyQTwfbWht3bQm0tkAZaH6CsQCbghQrxer0ej1udl4pw7DQe19ahqZ0HvAC3xQiEBEHHc+jQof3790ORYCtygFipqakZPXpMcXEJDQJRQsRHLiiVtvIoGg4017fu2x3paNOkUzIZSSYDCXsgbsvkyZbMk8kv+tJEJ21Ol/O0OaPOWzTuwrPHp/m74Kxxl5xbN2FcWSLlgEoyFrNFos5ozInfDP9C4WQwlAyFbZn8oTJ58uTN5kedYTqFtrm5Ga2n8KTF7Xb1bQptPJ4MReN1tSVXLJ5y0YKJFeX+97bUr3h1d2NraO6skQtOGDOiwvfWpvq3Nh2ubw5NHVc6fdKICbWllWVeaJSDDYEjzcHGllBLe6gjEAlH4torC+02t9Ph87pKit1VFf7NO5qefmV31wP9buClKbRnnVgZDGc6WlhdXS1cTJ4D286kibd7S7YHbB+0RhvC2tMVVIf9G9atf/y3h7dsCLe3OZzawgQtmi5WdNmgrXOura2dP3/+9dcvOemkk6A8IDWOHDm8du1rjz322JtvrgsEAti1ri40jUHJZSbBYBDJL7ro4rlz544cWdPS0grhcvDgwVdffWXjxo1HjhyRwx6USnNo9ShWVD7imIUXHXvOpaNnnhSPhN1O50i/8+Rye63XFg31MosWJamsrBQeJn9oamqyNOPG5ugXv/6i5RRaGGxJif8735h36kmj5BcBYUpd1qSNkRCwRljv93/y9j+e3Oj1WGgFiO4px86aO+/srLrHSCTc2FgfDAakAacC2VaUuk+e7Vk83+PtbdoJbLiqqkp4hiUsU3qhDzIFZxT6YESF/xPnTbn87Cnl5b63Pjj8yDObQ5H4pWdOPmfu2M5g7Nm1e154+8DE2uIzTxl38rEjo9H4h7ub39p4eN2m+obmYHtHpD0Qxd0pqqLW3mv3kFqbDdtP6E9ME4mk2+XwWVUwxGGZMpxpbGzMpFInPaXvd9q2tUVaozaIklBn2+51L7/5p1+17t8di4TQMmoWp7e2yI0c0BloLiFQIFPmzZvn92uvS0Hg3r37nn/+X6tXv7xjx46WlpYorFmbWEB9gpaQktMzo+nTp48bNx6KpKmpEbqnra0NAqW1VZMsBnGj7ddhT8Ribn/JuBPmzbr4qklzz0xqIz2OKq/jhDLHBL8tGdYGZtLDtp2PNDQ0CFdP0sgUABOqm1BWUuyhKoC7u/PPrrvisqlwd3RGv/8/65qbYWbCxvbub29qDphu9DQSifjYullTp5/RZcYZgTwj0cj+fXsi+guHRGgK0JI7He6PnFfx6SuKe72vGOY2PEznpqBNzKQpB05ndnNTtDeA25IXL6j71o2nLTpl/Nbdzf/963VPvrL70kWTv/KpE0ePKPrjM1t+9Md3XE77zVcef+lZk6Ph+B+f2fzgX97/49Ob3/6wobElFAzHIUU8bqfP7YQWwZ8L5gyHUzi8+HNrq5TFLnuCUmb1ejeC5gowBUAgkNEnb2IO785gsjWahEqBVYVam+q3bdz7ztpIQFvMbLcyd1QZdANut3vatGnjxo0jm0EIxMfEiXXjx4+HA15oFCiScDiMm8toVFvqTHUN969ojuvr67du3fLBBx9s27Ztz549hw8fhlhBOBLqO9HaetnE4x9NrNjt7qKS6knTKsZNQjTYtMuWrHQ7Kjw2R7z3Jz9s2/lIKjMOhhKp5qYAWEtTU/BIPf4C+Gtqjo8fW3zqybXYFArHH16+Zeu2xvoGbeuhw53BYNRS6wDkU14xsnrkBLtdG2vM/M/jdiXi0VAoAEPVbjJT/zkhwRPxtg7X3BOL/b5eGuphbsPZPchg0oCmOBiOTRhTet+X53/zpnlo5+/55WtfvO/lkVX+337rnMvPnvzUyzs/deezr7xz4K4bTvl/N82LxeLf/NmaG777/KMrtuw91O73uop9Lo8bWkQ8yUkloxCekcJihiWWzbeBqtLSuM3WEY3HYhDVSTSb0WAg0tkeDQW1lxwrs1KkA0BnxGKxI0eOvPfe+9u2bYfW1wSF/lL8ysqqWbOOv/jii5csWXLjjTddf/2Sj3/8ynPPPfekk06eNGlyVVWV1+uFFoF2CQaD+KXFC5QcwE1yhND3RsCNwiSigfZIoDMejdjsWpMF4RNK2LSX+zMFipSt2QIFoGsL8ad9CEoHhqx9C0ITE1o4skdM2jSg2F0ut1Jp0oECtLWHW9sT6V/e1udTUTAM0+NHm5g5Ik1acMcYjSeuWDxl6Z1nn37C6L//a+t1d61cu+Hwf99y2l03zmtsDX3lBy9/99dvnjtv/LK7Fh8zofKXf3n3C/e+uOq1vclEAgLF7dIuRGa2nSmi9BnQs2Ng8hutke4d9PG2UEx7Qb5md3Z7LByOBDsTkYj2apIU9oDmElKjra3tvfc2vP32m3v27IbmQF7Yo9vtrqmpmTlz1qJFZ1500UUf+9jHLr/88ssu+xiEy+LFi08/ff6JJ554zDHHjBkzprKy0u/3Q/FA3AAk1O46TXvUiqih36Imk7FQKBYKQKboD0EdKHE0aacHoOnhJj5/EZewJ2JbNoiUfUo7BNBwYxpEvGHMMK3DA9h4oX0NReJlJe5v3XTq7f92SnN76Os/euX//eKNaXUVv/p/ixeeMu6xlZtvuueFte8f/taNp3z5UyftPth+6w9e+s3fN8VjmkDJBYmQC2Vghhb08clwPIkGUvPY7fFoOBYOJRJxbTQFYUrjiK1kIWgx4YBS2bhx46pVq1544YW9e/eikaXaBAe5q6qqoEjmz5//0Y9+9Prrr//Sl770la985Ytf/NJnP/vZj3zkI9Ar1dXVyIre32XZCquBtOt4LByLhDWZghAHbodtcW11EkVhChDWl4xkmJoCtX0DQkcoNn1S1f98fdH58yf+84XtX/jvF597Y9+nLjzmJ18/s6zEc/cvX7//ofXhaPx7Xzr90rOOeX3Dga88sHrj9qZin2twhhz7ArcIhUQmV5P6d+0X/2v/2JPxeCJuLRokJFMA5MXOnTuffvqphx/+3T/+8fd3332nqamJNIo6TAKKiooqKyvHjx8/c+bMM85YcPnlly9Z8tnPf/7Gq666atasWSUlJeGu77akqZJi1jh0fVxOCbfHEW53VJf2+IYtUzCksYfhBrfPw/T40Yyi5csEkcAKbAyEYxecPv6nty8aXVN876/e+O/fvNnYGrrpihl33DD3SFPnbT9+5YkXd7pcjtuvP2nxaXVvbDhw589ea20PWy6BGwzEMfQGzoZIwOQ/GV5NMm195ER36GgBGYAupLW19YMPNj733Kp//vOfK1Y8u3r16nfeeWfr1q379+9vaGhoa2sLBgP0Ylmv1ws5UlNTM3HixFmzjj/jjDMuuOCCSy+97Nxzz4NSgYhBK6zvOh36dq14IqKmXLRJB70k0+fTCBeTV6RpokWMjBHJsk84ZIjypYDb5+ErU4Srr8Dm44nk9ZdMv/tLZ7R2hL/6g9V/e2EHFMlNl8+45Zo5O/e1fv1Hr6z/sB6K5LOXTb/0rKm79jXd/as3QuGoR5+GMiCgABl+tSc9XA0KiTTtu0SLp9+savesmiNJyw9EaArkDS6NmsCxf/+BF1988aGHfvs///PjBx/8+Z/+tPz555/fsGHD7t27GhsbQ6EQ4iAVJUzouN1uevnKdddd9/GPX3nCCSdAx8SVtwOgeDKJjlbELrpWj9pt+pMfbQ4tHVEq+E40T+FGScKnYpjW4f7fY8XiicWnjj1v/oTX3j3wtQdWv7et0eW0nTJj5Fmnjn9tw8Fv/mztzgPtHqejtqZowZyx72+r/95v32poCXldzlAkHokmwviNJeCOxhJdDa82xyWgvOkkkUx2hmIdwSjiUwjiICFCgmHtnZ9jq4sn1Jb0/6NYfMdZSGTSqGkdvN3u0qaj6jIlaXO43E63V/uSjxQCXYgOv8vMEAFuCA78UuRwOHzo0KF333131apVy5c/+qtfLXvwwQeXLl26bNmyhx9++G9/+xukzAcffADhQnKEsqqoKD/11Lkf+chHpk+fXlxcTE9/uvYuQUxtCorD6dKKp62h0EAWOEiHLVnf1ioipoBtO0/hCyfhUzFM35uCeyzLr4SbcbmcL759xPDeFDSUTpdj3uzRO/e3/fCP77R1RFxOx8TRZeNGlz/8zNa2YHTj9ka0t16va9Ep43/52Pt7G4OhUKylNYQG94wTRpeV+44ZX1Fe6j2mrrLY56pvCiLzcDSx6JRxM6eM2L63FX0FVEhFqefihZNOmVmLTuVwYwA9CJTNabNHL547YWSVDyHXXzLt+KlVH+5uDYRiXbeZWvdC702pG+WNxjJ6hV1paampe2DyFVzKXl+dUuzzdcRte4PJSDyZsDuhAYKtTa37dx3e8n48FtVtwdoiSCUAbEYlcrvdaEPhhchAhWppaamvrz948OD+/fv37t27e/fuXTpwHz58mN78hiQejwdpIadKS8u8Xt+hQ9h4CCIGm2ivct+aAwW0O/wVVaNnzKmZcpzL64NK8diTNV7nSE/SERNTW1JRUlLCAyr5SKomOhROPr1qd4ZfSLbbndOnlZ8yZxTcoXAcCdvaw5lMCoRJl1WMHFEzQRfKWYBShULBjo72TIoH0L8sPK24qhy6X4SY4fZ5mFZgXHW0icKTPaFIYuGcMR8/e/KnLjzm8kUTY/FkLJaYOq7s+ouPufLMusvmj4coQbR4wnbFmXXnnzr2lo8dV13ujSWS4Wh87qxRZ586/srzpl44f/xHz5w0dUJFVH9wE0skPn3JsTdfOcvvdeL+ETer5SXem66Y8ZlLjvnGv51c7HcjEPrj4jMm3Hj5cf/1b6fMnzN2486mfYc7wpHeP5WcBnQz3I4XEuj+ex1QqW9tQYxiN9S1dunRKLu8RW5/scvtgSlpE1a6LEptHxEtFotBkUBtwAu1gQa0uLiYxAq8Xghzlysej7e1tUGpbNy4cc2aV59++qlHHvnjL36x9Kc//ckjjzyyadOmUCiEEiI3/I4cOfL4448fPXpMoqudVvco3NBDXr/bV+T0+PTF1oiZ9NgTvb5wEcn5TjRP6WcTXTBw+wyG7/GjSRWu7IknkqNHlmzd0/zgnzboD9JRq7RA3OctOGH0yrV7IFAcdnswGFn9zsGrL5wWicQ/2N6MPgFN8YGGQInH6fe6Rlb40eY2tgYh7uPx5MgKXzwW7+gM147ofndyc1v4G8ve9Hpcoyp9yF8Ps//zxe1vbjoyaXTpM2v3Pv7irkAwKodS+gB6F+FiCoVMrqnLbitx2V0OTXwkEnG33+8rrXAXl6Jj11SK9mIsgebW8fl806ZNu+SSS66//vpbbrnlK1/56he/+KXzz78AUgPR5GMgtKqkWhDf7/cXFRXBga379u179dVXVq58FkqFnv4gMqrhqFGjRozQ3v9GmWi77EJf45N0OJzesgpvcZnL49W8drvH6Sxyau/xFPFS0J86zhx1+PIBbp/B8JUpuPxaE9gbInZP3E779j3Np8yqHVFZ9JdV23we3Bpq4x/Vlf6yEu9r7x+hebJohd/ZXF9bXXygMXC4KeByaK8gb24NVpW6k/FEkQ862dbapg1CQoJUVfjDkVhbRxR5QrUgOf5HjPNOGt3cGqpvCYlG2a4tL+oIRKGwE3FN36QZwxTHkBauBoVHhjKl1Jl0a1NTkrBGt9fvK68sKq9yujya5enzP4CIrdsSsp00adLixed85COXXnzxxRdccP7ixWfPmjWzvLycpAx+CSgVAnqFbgexNRgMHjhw4IMPPti9exd9rQIxsbWsrKy0tJTqo9gZAfGtBzjdnuLKGm9pObJDgNNu9zkdkCm9fmWLbTuvIZMwILZlg0jZp7RDgyifFWzDYPjKFLf++kvhyRKvx7l6/cE/PLX5hstnnT9vfCgSh1JAJfB6XBAfZUXa03pEc7udG3c0H2kObdhcjxYZQZAUTS3BmsqiaEz7ur3P62poDuofd0hWlPnjNkdjZ2T0CD/NisWPx+U879Tx0ViiM9T9ZEfrB3QPfmRg30A+XA0KD9yGUhuXBqfDVuJI6s94ILFjLq/PX1ZZXD1KG7HQZ61K24KRIH5C/+xObe3oU0899fTTT5816/i6uomjR4+prq4uLi42P2aivQA5yuLz+ZBDU1PTkSNH2traaOAEIbBAt9sjcyDb1hzCbXd5fKUjR/tKyxyIg5LbbV6nvdjlcHcN86SCb8fzmv400Wb01lIzd+HPB1Bgbp/B8JUpwO/3C1eWhCPxixdM3La39dlXd55wbI22KlhXDIFgtKU9NO/42rD+GXGHXZvF0hmMtndEaMjDYbcfbgqOqPTThBJ/kadBH03BpqpS98nTa06fNQoyhSongjtDkXseenvkiKIx1X4aYgFo9vGr59dfcAZkr8AUDLim0ATCkwK33VbmsRe5nW6nIx5P2O1OX1l51fhJ3pIyJCcBTLaB/h4OyIj29vaDOp2dnXEdtKEjRtSMGTMGu4t1faaHkmj7UByA3LBtbcqu00kxkUlAo5Pmu4AeSaCNXG5feXnl2DpfaTn0DuqVy5702ZMlLlv69hsaZQA7Oeao0OcmmkgmY6tfO3Dn9974xr2v3/2jtxqbOvPLJLh9Joa7TEGb2CsitkI0nqgbXbbk0umjq4tb20OazEjaXE5HU2voxbcOzDthtBt3fHo62JjLhXZZmJrTYa9vDTsdjsZ2bZVxNJbAP3pq26zJleu3Nry0/uAxEyporgl+PC5HWzCK5H6vS5vYqFU82xlzxs6dMbKxLUyDLqkQpU9LP1sBJmfp9cq67PZyl73EafeSbdpt3qLSqglTiyurtec+PeeIoK0EoVDo8OHDO3bsaG1thfEgHGpj1KiRM2bMGDduHGQBNIcUKwqaF/EhROCoqqoaMaJKtr+RSKShoaGlpUVdkCzsGqIkmXD7ikqqR5eNnuApKk3GtTFIr8Ne6rL7nbb0U2jZtgsAyyZabMsAWNCRI8E31x1+680j77xzJBSiVWy5hTgqK9iGiWEtU1z6RD/hyQafx7Vyza5IJO71OFet3euBKnHYWzvCH2xvePmdg62twapyH2kI1IpN2xsbW0M0ZAJvNJpY885+BG7c3vTm+wdpxgm2hiLxZ17a+c8Xtje0BO0OLWY4Ev9gW2MoEPlgawMNniDy9j3NgVB03QeHX3prP/arhfYVHD7PpS9UaCxBtHZWuO02dPYlrqRHawPsyUTCU1Q8YuIxpSPHwAF9gBBYMEWGOEBuUCH19fUffvghhAXcdGNaUzNy7ty5J5wwe8SIEfAiHPG1EnQD29UygYLx+XyTJ0+uq6ujNZYIDAQCe/fuRbYkYpSbXXsS2xMJf3lFxbiJpaPGurz+ZDyGCCVuR4XH4bEnjrQ0aflaoakZfuKT//S5iVaAJUfxZ0tqGleE5QwoktvtsiwWt8+SYfreFAmsJBgMCo8VsKGX1hvfmwJV0dIeee6NfU+/uru5PezSFx0caQ6ufe9wfWPg1XcPaWMkenT8vPruwUON2gQUPan2KAcRtu1tfWdz/TtbGpEWgdj6zuaGnQfajzQFX3vvMOJgFx3B6CvvHGpuCb389gHszmG3u5yOD3Y0rViz54V1+4PhmMxTBUH03pQJIz2RaLr3ppSVlXE1KGDQW0ciEeEx0RkKlvl9HQlbe9zWGtfm0Wotps/f3nCoo+FIR+MhmJLDAR1MaltYGoQDhMjo0aNHjhxZVFSEEBgqHNAoJSUl2F1nZ2c4HIYDsoOAOkFJior8dXWTFi1adMEFFxx33HGITMXbuXPnqlWrNm3aiIRkjdqutD87+he7w1l77Al1Jy+smTwd/RVK6XQ6x/oc432OMrctEEpZc2l5kfAw+YyhiQ5HbM88l+l7U/oMjHMI3psCPV9e5lsw11Xks9gLt8+S4S5TYAehUMiwDFLFUqYAtM5xJEskVa0As4N1GjLTA4WbUO825Sbt1lWfESDjw0du1BnNpwMnvA4n9t8z0y4Q2iVT0r3eDVK9oqJCeJhCBJc4EAjoxmNNRzDo8vrCSWdjJAlj1lSJ1xsLB7VXvR3YnYDx9NTBsO14PAEV4vV6y8vLq6q0VcQOfQ4svBUVlaWlZfgX4TU11TU1NZAyo0bVjh07ZtKkSbNmzT799HkLFiycOXNmdXU11AY0yq5du9auXfvqq6sPHjykWTVsmnaoD7TY7M7iqurxJ82vO+mMoopqVDmIphK3s87vGOu3+5y2jhRvsUORKisrM+knmNzH0EQXkkxB9zF+bPE58z0up3Ev3D6rDHeZAtBiphlQSSVTAAzRYIvkM9in2VwRIv8kmrfLISG3uhctmmGvPcGmTGQK+hWW6oWNZid2O835SEWpvyiSdNSHk9FEMmGzO+xOCJdoKNC4e0ck1JlMxO3aZ3QA4mrvL0FvgcrS0tKCejFmzBi0pPpjGrvf7x81atQxOpMnT54yZcrUqcdMn37szJmzZs8+4bTT5p111lkLFy6aNWsW7hGRJBaLNzTUQ6OsWPHMhx9uRj+kWiP2pj2E8nirp86ceOpZY2eejAKgIXc77TUex6RixyiP7UhTo4htoqSkhIdSCgm1iY5E7U+v3N3RMQQypWbQR1NszlOO9592ohs3CSKoCx5KUWGZoulWNOU09c8MbCWVTMlNUEopUyLRlAfFUn04gAuN9j3NYGFFcVHSbm+LJYMJ7cX5tmTc5dce5cTCgUDjkUhHu6KRtX/hg8gIBAKtra3Nzc3oP4qLS4qKilCJsAm7Ky0thV6ZMGHC1KlTjz322GnTpkG41NXVjRw5EpsQDYVB8h07tj/77LOrVq167733wrhBph2QBNd3iN2UjRw7beGFY2bOKR5Rk4zHHXZHscc5qcg+tshR4rK3B6w/doEi8VBKgQGzgRnH6YNQNudzL+5rau5wWD3yHiigkquqx1ZVj08zGGkJDC9DmYKMvV7Xp68oKy+DSumxFxwvbFh4GJYpBJpXy+9HAK/Xu/qd+n2HWp3O/JhujMoBmXLe/Enjqt2p5qZUVVWhJggPU7igrUw/WNgZDPp9PqfDqSmVOMRA0qm9rMLp8ngDTfXBtuaYPv/D0Oaiw0CekCkQK52dHWiXI5EIAhHN6/VBtUCR4HaQKCkpoXU9oVCooaFx584d69e/8/LLL7/66qubN29GDnrm2o++E+1xDyitGT161imT559TPnqC06295svnctR4HceWOipctsamBiqJGehvftVE4YH2CuoWDp/XWd8YeWdDfSIRR0+PDj7zP31opPe/ZCLu9vomTj3Z6y/R1EQ26HaekUyJJ+wXn1N15mnOaNeXZSXQKNw+q+jPgBmbra2trb29XXgUSor99zy06dW3d3v7t6xmyEDl6AwnvnPzaXOPLQmFxbsoVIqLi3koZVjR1NSURqmMqBgRsrneaI7t6Iy3R+IOfV5IJBTY9Nzftq1+9tCmd7VHP/p71ajlxVY4IEricW3lTl1d3axZx8+aNWvSpMm1taPKyysRCE2vPwzSQPxYLNrR0Yli7Nu3b+PGD955552NGze2tLRgE+4QZDRKkkzGnW7vuDnzjz370olzF3r9xVBPNqezWn/cc1K5w++0HWqop1QGsGtacMQUHjAYupmMxmyPPbHz9XWHguEsFhijo2tq0V7bLfwpSXq9JeMnzaocMR6CRYRlDGy4ubnx8KED0v4ticaSxx9X8dUbynxe6PseRYLK56EUAyxTBDgPhw8fNj/6KSny/uhPW1et2eXz5I1MiSad3/78CceOt1hzD5E+atSoXpU+U0gkEolDhw6levRTO6La4XJtao1t6UjsCmgLeWjwpGnvzh2vvfDhv/7eemCPthJYf1E97kmxsavR0AKcTrff7y8vr6jWGTGiqrS0FHLB6/UiJnYaiURwH4w+pqGh4ciRI42NjbglCIfD0gjlv6iEibj2PtxR00845sxLJp++uKi0Ag0/wn1u1zGljuNKXaPcifpGa42CjgG27ezts4tMnqI20bjK6N3j8UxlBNJCED/yZNmWXQlXbwbicGifd0jzqDQNsOojhw9BqaR6JoWqk7S5Zs8o+8wVnpEjtNqmgv3W1tamlzjDEJYp3aA9ra+vN5yQ4iLvP185/IvHNuTLaEoimSwr9t/7xZMqSyzqSU1NDb9PYhgSDAahD4THCk9p1f6oe0NbtCUcj2pCxRaLhOu3b9r1xku731zdcmB3LKRPWtQ1BeoIiQw05QBeNKywK+gVAI3i8XggiEmmoF9BzUIBIFbwG41GKT7pCZmVVu+SSU+J9oq5qQvOH3/C6SPqptBmj9M+yuc8rtQxtdjptScOphhKqaqqwp2o8DCFCNQtmmjhyRK3y/biusrVbxYlkylX6XfR9z4RAiMcrN+ztzkSjTm111+JlRGadWuv0nIU+T3z5rg+eVlZiT8RM8ksCH1UH+FhuuC5Kd2g3ZRPQCUQxdG4/V/rDrgGc8bWAIKbjNqRZZctHJtIGCemjBgxAr2I8DDDCXq2EgqFyGumprTY7XaGYsnOhD0Mw0kknG6vt7SspLoWAiXU3hJub4XmIEmh3zSKf0hwwAH90dnZ2dLSAj105MiRQ4cOHTx4EL80gtLe3k5rjlDFEB+purIC1JQnXT7fiInHTjztrKlnnF8xZhwyhkpB3HK385hS5xhXvLOlPtXM2TL9+4XCwxQoZDxpnmCmAZLA7y96b6s7EbdeWNB/IEMqyj03XeOaND7p9RbF4g70KuhDXG5nUZF7wpjiuSeUfPxi7zlneJwO47RZUFFRUVxcLDyMAo+mGOno6GhubhYenWjCfecv3jtwqNHydWq5RigS/8RFs5dcVNvR0aMyl5eXoykXHmZYAsOGeQuPiYrKmjab663GyJ5APBjX3gGLwGQy0bxv5+51L29dvbJh15ZYOARVIgel+9N6QKYAbTBGG5GJe4tKxmhzZs+tO2VBUfkI3DEgd7vTUelxji9ynFDmKLbFGputB4SK9PfLCQ9T6LS2tra1tQlPVjhK/vhk5a49oUF6MBiP22ZMc111frPTEYFGae90trQlOgMxaPLSUldFia24KBGLxizrTElJCU9JSQWPphjx6F8PV9824fc6dx1s37G/Iy/GUxJJxzXnj68qcaoPbnGjydNmGb/fr78Y1mJiNcCtnN+lfYYwbksG47YY7vbsdm3Rj7/Y7S/2lJTCk4zHY5EQ2lpNQ6RFjpeQ14ymgLQn80lkXjG2buzsUyfNWzxm5knlo8Y4HE5t1w57mdtZV2SfXOQY6dOGViyHUnw+X01NjfAwwwBccXqSKPwZ43EnWjv8u/bbHNrn6gceu8O14JT4qKrWSEST3m5XrLQ4XlWRrCxPFvvi2ic+46YhFB1UTNbZaWCZYgFVA6U1T9ZUFr3ybkM8FtOa1xwmHImfPHPs5WeOjipvTOF7TUaCBhES3DhzT6cj0NnZ2T6iuMjr8XREE+GkTfs8TzzhdHt85VXlteO9xaVJWzIWCsajEW0RRJLel6zNCdTqhebUR1f0KgKn5qP6IgZddHGib6fHPHaXy1NUWjlu0oQ586cuOH/c7FNLqvX53cmk0+EodjvH+h1Tih0Ti5y2eOyg1cxZ3FSMHDkyx2slM+CgTQuFQpZmnAaohJIi++ZdRRH9A/UDSyJhH1GeXDyvzZa0vg1IBdtwr2T00GfyFd8QrgLlMxef/u3PXSY8XRw5ckQ+yy8q8j301J6/rNpS5M3dibTalXQ4vnPTKdPHe6BXKNDr9ZrrwP1/ePYXj78oPAXNjse/J1wKr/z6BOEaBhyz6Lujpn1UeHRwn3f48OFUYyq1I2rCTs++jsimjsTBYCKg2ZH+Ee9kMhoOtx3aV7/tg30bXj+y5f3WQ/ujQW14Qxs40Z4EaTNUtCzolxoW3a05NdFC76+IJ+Jxu8PhKykrH1tXO/2EcbNPq548vaSmVp9Ui/tcu8PpLHfbx/kdx5XYR/mdrnjsQMMRLbee0LI1PVU3DTtXbX7hDuxF+AuLBZ97V7i6uOPYJcJV0Jz37x8790sfEx6d9GacCpfL8a/Xql97152tmOgVt9v3kcXh6XWHs1ohZGnDr/xu5T/vfUR4Cpf7Nj8kXL2R0WjKT/70L+EqUN7dus/rdp1y3ETh1yHBTuvf0LDOmjpi0+7OA0fa3a4cXS0WCMf+7fITzj6psjMgnli53W7UATmTgHj46bUP/PFZ4Sl0bv3kucKlsOftXwjXMKB578slI47zl9cJv6YctHfbd3Z2oqEXQQodgc5Sv7fc73MktQmz0aQdFQA6Q3v+4/Z4ioqLKkaUVI8qHjEKDm9xqcvjhebQVjEgO+2JkfYHlaD9aQ4tUBMN+kMil8fjK6soqx1bM2XGuBNPqzt54fg5p1dPOrakaqRTeyebPWm3uZ2OEV5nXZFjSpF9dJHLHosetNIoaNmhv9HKC79O26H1m577qvY53AJlwkk3C1cXz/3s78JV0Ox448Py2sqxM7ub6PRmnAro5LG1tr2HS5pbYgO47DeesE8anzhrbms8noXtWdrwe8+ue/ybv8tk+CDfgfQUrt5gmSJ4dcP2utoR0yeOFn69GhQXF6MORCIR2IzHZTt5xsiNuzrrGzvps8a5Ayw6FE584sLjrjxrZDAQJANH4VEHDBrlmbXvf2Pp48OhDhAsU6APmva8VF57srek27ZhFTAPGDapcAOdgUC531tV5HNBn0OmJO3xpPY5fGSlPQAqqyivHV8+ekL5qDFFFdXe4jK3r8jl9TndXmzVXmLr8jhdbqfbpXu92OTxFXlLy/wVVaUjx1ZPnFY7/cRxc06vO3nB2ONPqZow1VNUgroGQQNT9bkcFR5Hnd8xtcg+scRli0YsNYrX64X+NrTvwZad7z31b4lYytVMBcCwlSlg80vvjZ89ubpulPDrZkzf5bY041R43fGqCvf2ff5wJDYgT1riCdvY0b7z5jf7PdbfwrTE0oZ3vbXl4S/+bzzFR04KjMxlCj/06cbpdPz6zuvPnDNN+Lvo6OhoamqCXvF6XB0Rz32/W//elgavB9FzQqxEY9qLK66++LhrzhkXCAS0xfn62mPz+sw3N+1acvdvA6Gsp57lL/zQh/D4q4+/5Nf+iknCrwOzaW1tbWlpEf6e1NbUuLxFjYHwrkBiT9B2OJwMaR/9SUJQYCuMDMIiFgmH2luDLU2dTUc6m+oDLY2h1uZIsDMWDSfiMVQPh8utyZSiEn95FTRN8YiRxVU10Cve4lKn9mIVJ/UT2lcPHY5St73Wa5vgs08p8zpioXorgQL0rzFXQNkIv0648/C7f782Ekz5Ev3CYNg+9CE8Rb6bfn/HuFlZmLElLpfjvW01q171B4Ohfo6pQKNUlvsuObN90pimFIt4LCgrKzN/eap+x8Gl197b2WzxMvSCJPOHPixTelDk8zx69+ePnzJO+LuAYK+vr49Gox63MxKzPb22/qlX9za2dEKpeI7SM6BE0haNot+wnzB97EcX1Jw8vSIUjiQSSchzy3e4bd9f/4n/+mVzm/VrJwoVlikSX+mY2Zf9HnpF+LsIBoMNDQ2WsxFHV9d4/UX1gfCRsO1QOHkkkmyJQKwktDVk2iRYrZGFHIlHw7FwKBoK4i+GP2iUWAwiBlsdTpcDFunxurx+j8/v8vmd2riLx+F06lNvtU7G5bQVOR2VbvsoH2SKfUyJ1xEJHLF6h5vT6ayurvab3v0TDbVseHJJsGWn8Bcuw1ymgNLq8i/++ZuVY7MwY0tcLuf6zdUvrfN3dvRdqWBvI0b4zp7bNn1SM0xehKYFchw2bH4PYXtD688/cXfz/gLX2SosU/pOTUXpz79+rWGeCkgkEqgGnZ2dDrutpKSoqT354tuH393ctGHrYYhou50a3SFB25mtusI/c/KI02ePPP34mmQ8GAhqYyRowc0PesDGnQc/e/dv61uGi06XsExR8VdMmnXRL73F3cPmBBp3qPA0b82qrKyO+0q3t4YORZJN0WRnJBlFfYAohiHijtDhsGvzZ7usLqmvuqSGxY5N2r82VBEEad+L0x4eod1BPXI6HG6nvdRlH+Gxj/Ha68q8znBnQ4p34dPCY8MgOYgEGz78121th9YLf0HDMgXUTB59/c+/jF/h7yIWix05ckR9l0R6XC7H9n3V/1pbXN+Y9ZtUYN3xhH3iOO+5p7fVVjXFev9UkAYt6pHfsZJAnfzmcz+s33FQ+IcHLFP6hdPp+Mb1F//bR84QfoW2trampiacNLfL4fN6InH74cZA1Fa092BzU2s4EBrEZ4q4UE6HvazEXTsCMslWWeKoLvclk3ESKHa7vUKHIqv86bl13/7VE+Hh8bzTAMsUA25fxbSz7q0cZ7RtOXJu2SDUVtf4S0s6g+HWaPJwOHkolGyM2DritmAMskNfdYxkum5BTnoKfTS7e0gbgZpgsXcJaFhyscte7raNcNtHe+01XvvIYm+gs/Ow1YMe2Lblgx7Qsv+1LS/+V8E/65GwTCE8Rb5PfP+G4y+YK/xdwAzRPmf+8jeXy364qeSVt0r3HPIEA1G7PWEyMSOw92TSWVHhPnZi5NRZzcX+QIZTeEtLS6uqqsz3kJtXv/enry8bPs96JEMkU26/7gLh0qegvrphGxxnzJ56xuwpuR84a8rYi0+fRYHvbd//zNr3DYEul/Pa808r8hk/Cg/Njpog3+YJveL1am+Ec8DAezPx/qNXEhtuSoOh7inl9GYUs0gPhCK/+sdq+TUiy8Mc+sAJo6quPk+0L3sONy1ftW5AAuGmQJWsZMrEubcKF/q/A6+jC4SjYuy8ijGn5X5gSfWM6knnUWBHw8aGnavSBE467WvltSdBOdAmSTQahVKBbacSK0VlpU0d4Y5Ysi1qa4vb2qLJtlgyELeF4omI9jCIZkYp1UA4k/jX5XB4nM4i7RGPvdRtL9NlSpnLNqLEF+nsaEghUEpKSiBQzLZtSyYadj23+YX/TCbiWR37gAf6SsfVTv84BYba9x368K8DEgg3BapkLlMu+tpVwmWzbVu7ceuaD+A4Zv7MqafPyP3AsTMnzr5Q1PF97+9671mtjpsDF91wEQ7T4TSacTgcbmhoyHBYRdcl7p37S97aWHK40R0MxmLxmANtec/GXNcidpfLVVzsmDg2cvKMzrGjQuHUX59Q8Xg8aJ/NDyvBrre27l6/NZlIpjnMoQysGl9z2ifOosDGvUfe+PNLAxLYtNdiiHToZMr9fyjkpa11o0f8/LZPzZhkHF0EoVCosbEx8wHGQSJNBdh9sPGm+36/Zc9h4S9oUplitjJl17qfCE+hU1Y759iz7zM/AALpxQoYWVUF7dDcHoZSaYklW6PJzlgyHE/GteVAOjJdV1uPnsTlsPtcjlKoE6etzG0bVeYLtramev99OoGiP+jZ8uJ/kT4rSFKZYlYy5Zkf/kV4CheonE/+4MbS6nLhV6ClDxkuAnJo3+F2HWoq3bnP29Ra1NhqCwRgz9o9ITa5XbbyUntlWWJkVbBuTLCqrEM88ewNp9NZhcpSoq1lE0FdBNsCj/7H0s2r3xP+wiWVKQ6RTLnp8kW//NvLwlOgFPk83/7cZVcuPln4exIMBtGgG75WODQUFRWVl5ebp2IRz6x9/+v/+5fhs6hnQGTKuNmf3bfht8IzDEj1AIiAWKFvAKUUKyNGlFZUREMRtOZxbU63Fi9Vc0JDjQ673WlL4u7X7fN2tLQebrR4WEMCpbKy0lKgAKiTgn/Q03+ZcubnLn7p108LT0FTXlt13U++OOFEMV6uApNsb29vbW3N8M36UCRO7UX6vlDEGU/6I1FtEMXltLndMYctWORDfpF4jOZe9QKsFyK7tLTULFDAgU17Hv7iT4fJhNmjLFOGD588d+63P3+ZF6LaCjToqAlo0LN9eXMfoFcFQKB4tNdhWRCPJ773u6f/78lXhX94MCAyZXgy7oR/qzv5S3aH9RxCObKC20cRZEV1ZWV5VVUirSx2+Dxtzc31TRbP5oheBUoyEd/7zq/2vrNMe19cQdN/mTKscDidl955zfzrLF6SROBOEk007ioz6e/6A2zY7/enuYEEbz7+yt++/btYuGBfQmiAZcrQUTd6xDc/+5HFp0wXfhM4k6gGEO/ZvhgxE6BOiouL0YjD+i3lOfHqhm13/9+Tw+RBj8rV582lSSoGWKZkQvGIYyec9IURdYuF3wRsGw09xMpg2DbsGVYN24aFmycYShp3P7/n7V90Nm4W/oKmdvrHaZKKAZYpaThm/syP3HlN7THG10lIcBsJA4YZD4Ze8fl8paWlMGPDm+9VGncf/uf3Ht30wjvCPzw49RNn0iQVA0MkU8pL/K0dKRcxFiTzZk2+67MfsZytIsEpDYVCqAkAjj7XBzTfMH0AeQ7SqBOwfX/9Pf/35Evrtwg/o5OVTHF5y2LhPn0gviDoVayAwbBt/KZRJ2BYCZT0ZC5T/GXFwWH2kiTgcDpPuWLB+V+5wnK2igR6hWwYZPg8yBKPx0ONM0ijTkCwLbDyJ4+/9ugLicEfcc8XeArt4HLl4pOXXHJGerFC4PSGw+GogpzSBTc5XNrrODUJAgeA6bt1vF5vemlC7D7Y+PO/vvC3l9bHtbduMT3gKbTZkolYITKxbfn4pm+2zQLFAE+hzQRPke/MGy487eqz04sVApJFNWOoFuoTEU4Dh9DQJEFgsWTAZMmw4fTShIBAefXhla/8biUcIojRYZkyFJw5Z9qSj5xhfrn+kPHa+zseeurVla9vFP5hzEAtSGaZQmQuVgaJYS5QBmRB8rCVKYTL6z7ligWLPnvhCOUzQENJ8/4GqJPXlr8wfKahWNL/BcnpxlqZ9Ly0fstn7/7tR7720/978tVDja0idPBpbuv803PrPvr1n1/7/37FGoWQb1JhBgTog02rvrr+b5848P4fwp1DN9UpGmo5tPlx7Bd7H86DKPJNKkyfgTh47dEX7j//joe/+NMPnnt7yLQCdoTdPfIfS+8/7w7IlGGuUYB8k0qf6ZdMae0cXhNTLNm48+A9//fk/M9//xP/9UvolcF7IT2pk09/+zen3nDvNx58/L3tFjdbTH8YzhNTLIFQ2PHaD9Y9ev6GJ5dArwzeGmBSJ+8/c9Mbjyzetvo7/JSn/wRah93ElFRANECpfGfevy//+jK4B2l2CLLduuaDv97123sW3IrdvfvU6zwNZaDglT4Dz5SxNaccN/Hk6XVzj5tYN3qECO0T+440v7lp11sf7l63adcwXL+TObwgeWjwV0wqH31Kee0p5WNOMX/FMCtikfbWg+taD76FX9YlBnhB8uDh8ronnDBlwolTJp86HQ5/WcqVw70SCYR2vrV177vbt7/+4b73d8ErNjAKvCA516ksK55YO2LahFF1tVWTx46cOHoEvX3f5XTUjhDTu+pb2sMRbe5hIBTZdbBx96HGHfvrt+t/w+2Dxn2GFyQPPb7SMf7ySb6yCf6ycV64yyY4XFqL73B5pIKJBBsSMW0lRSIWCLUfCLXtCbbtC3fsD7btHQ4fNO4zvCB5yBhRN2rk5NEjJoysmTR65JTR8tvLpdXlEDRwxMLR9gbxTL/1UNOhLfsb9x6p33GwYffh4faxwL7BC5IZJh28IJkpJHhBMlMwDNEU2ps+tki4GCb/GTf7s8LFMHnOWZ+/WLgYJs/hlT5MITBhVJVwMUz+4ytN+SpVhskvqsbXCFdfYZnCFAK8IJkpJHhBMlMw8IJkhhkweGIKUzDwgmSmYOCVPkwhwAuSmUIiBxckn/GZ8y77r08Jj07D7sM/OP8O4enihItPu/bHNwtPF7KQX195X3XXO2Gf+O8/vvrwKnJLKseMWHTDRZPmHls9YZTbry2KDLR0tB5u3rlu8z/u/gPFUVEztASFDDR3PP2DP+18M933zs6/9Ypj5s8sr60srxWPj1sPNbUean7nqdfMhVTBaTnxknnVE0cVVZRQCBLW7zz0xp9fevfp1ynEEnmk5aMqZVqUtuVA43M/+7tlac2XIBV0wjOPTwySLfV/QTI/9GEKAcs35TNMnmL5pvxcw1IfHHd23+8BoBW+/LfvzL/u3NHHjieNAtCFw4vAO1/60aRTsv4yCQo54cQpX/jjnR/95nUiqCfQVcj5nFsuQzSpUQDcCEE3DyVkuV/ojK88cTciIJrUGQAJp54+A1rt8w/dLoJM4Ei/9vT36EjVtCgt0qK0SIv8RWie07j3iHD1lX7JlPISv3AxzFHF8qUp2eLylgkXwxxVLF+akhX+smLhGkzQ3QpXF7XHjheuLIGMgFZQ+2wD6P5v+PVtfVAqBDSBOS00ylX33qCqEzOQDtgvYgp/F9f/4isQGcJjBQTH9UtvFR4FOlKpwyxB2psf/a/CUCqWL03Jin7JFF6QzBQSvCCZKRiGZkFy3ZypwtVF+p47FWd85jzICOFJDbr2K++9QXiy5+Kvf1K4dCACoFHSywUCcRBTFQ1QLZkc6YzFcwzaKMMjBRBPn0s9HjOs4Ic+TCHAC5KZQiJfFiTXTKoVLh30weRoPZTdQ9hzv/hR4dLZ+Pz6X3zq3juOXYK/fz34RMPu7u+EVNeNknsxQPHVP2RycPNesRlpJ/Z4SnXtj29RNQrKjH19/+yvISF+4VaPAjERX3hsthMvnSdcXQlpj5QwGtTevEyc9ske61wMR4riPfHff5SlXfOH59S0ONhUz6pwiiiV5R/FefXhVYZwpKJNQO5X/okNAw0vSGYYDV6QzBQSub8gmaQD7vjVMYapp88gR/3OQ+TIhPNvvUJ91vPIV5f+7uafyDmkK3/y+A/Ov0NVKide0i0R0oNMfveF/xEefZqLcNlsk06ZNuHEKcJjs+15Z/u9Z/4H9tV8oBFe/MKNEIRTBID4lk9hXvrNM4hMbkr48m9XkBd4lakR0BxqGSBK/ueyb8opuijtP+7+ww8v/oYqj2aee5Jw5S1HeUEywzAMM9xAP9qid+dg0Q0XkQOMnVFHjiPbD5AjE46ZP1O4bLZtazdaLpB57M7fBFo6IBr+9eATj3z1QRHaD2ZfdKpw6YuJUuWJcHV4Qx5sWPlKzJk3XGQY4IFSkUMUkFwi1GYbN2uScOnjKJZrlyB0oHuERxeCfZ6OUzD0S6ZYLgFlmDzFcgkow+QjlktAB4poOLp7/TZyy663cswImouKXl8d/OiV8tpK4Uo93XLnm1u+c9qXfv7Ju+WARyZAPdz86H8JT9cIEKEqhgOb9qTKE+G73xFHCmSq1//0IjkAjvqy//rUt17/2Rf/9M2PfvO6NKpCfeq08V/dz18MvPrwKnVARVVUwxMeTWEKAV6QzBQSub8geeur75NDdr1zrzqTHK2Hm8mRISRuiPTvGknPfZsfMvxBPaiZb1n9nnDZbEWV3Q9f1BkbZqQgAzIVZJMhVVFFyYQTp8y/7twv/PHOO1/60dU/uNH8hEh94iOfE1miPjWrsHrSNGPxHMPB0t/XV94nYuQMR3lBMsPkCAOyIJlhcoT+L0gebNBPB1o64EDXS4t15bObQ8qs1dwh1UOWXulsbheunvzu5p+k0jfQRnMum/+1p7+XagJsr0SCYeHKf47yguTbr7tAuIaQuTMm/uHbn1vzq//c8fj36O+t333zr9+/+avXWE//ltGe//nXRFBPkFbGwR+8Sy6Zr4bAK6L2RI32waPf/fRFp0sviiQiKahlxp8IVUAJ5daPnDFbhOo8/eNb5Sb8pTpYQo1p/kNRsaNl3/jM2JoKkaALw4Eb/lB+FCPV2SgAJs61eMkBw+QjF33tKuEaNOSoCb3STQ6rbHrB+Krco0s0GIGe+J/LLNrkfgKl8otP3btt7UZSbAbcfs/86841v1qGyZY8G01B5/qne26aP3tK7YhyEWSzVZYWzZk24d+vWoze19z1pgeiBGmFx2Zbv2XPx/9z6UNPrYFDBNlsN6Z4Pcy/f+Ic4bLZXt2w7ffPrA2Go+RFkQwlgbpSywzM/f2oKhEB+Tz56gZyA2Q1va7Hwr/zThUz6vuA3+ueOLr63LnHrfzpfxjEUHpQfhTj/91wKcRKtud5sMm1BcljZl57wmW/n/fplxZ87l36m3vNylkXL6ue3Iuy95aMnjL/P+dc8Zf5S16nhMgEXgSKGD05+ap/yl2IIBMyAiKLIBN1J38RBUYhZWS4EYIDETFSI8usHi/2heMtq7Vep4BsZcwZ52U9JQinEZmrx57+LBlAqQzJcbbhnXbWvTgWEakLNRrcItSEGg2Zi9C+khcLkuWoSe2x4yedMk0+0ejPg5sBZ/0Ta3548TfUeazZUp32Zfw739zyqyX3f+e0L9Fy4j3vbFen3ILTr10sXNlQUlU4r5ocXguSf3TrJ9C5Co8V6H1//+0sXv6DDM0ahdxf/uGjUnOge/725y4jtwQh0CLkbm4P3Pi9h+HYfah7HpZBSVwy3ygI5s/u8WYk6BgICHIfbmolB/H5jxp1EuRC/4UCdvedG3ss4s8Q7P0v935BeHKD3FmQjH4O/eXk0+8oHTnb5e2+Rt7iURVjTpu++P40fRi0wpzLl4+ecU1x1TSHy0eByAReBEI3pOr1+wO6fOQ8fs6NKDAKKUL1AiMEB4IOOM1+UeaTr/w7lVk9Xn/5BBzv7I/8Fsdr7vv7DJ1enEZkjl2IUOUsQa+kkVZIDu2FUhmS42zDO3LqJTgWg9bZuvpbwqUfFI5XeBSQROaWiIW2vtydpG/kxReS9763kxzVE0bJt4PQNNWNz71N3kxQhyJSvROlcsyIXueo0soayAV1FfGcy+ara5Ekgebunc5YPEe4rFAn26qpDNBy4p9/8u67TrxRfXUK1Js8KPVI04+yqJNt5aIqlY0p3pti/srSUWd4LUi+YN4s4UoNlIpZUliCaB87s9s6VY0C9te3/OVfbwqPzXbVOaeosgBuhAiPzfa/f/4XOT7cdZAcwKBCjp86Vri6mDquh8ZUdcy2ffXCpbNozjHCpfC1a88Xrn4ApZXh6TIA6bbsG58RHkZhxvk/RX8pPFagg7QcP0BXB62g9vQGoBtmXbh0YJUKNMq0Rd9V1YkZdMDYr+U4EJVZKipLNLFy6e8GRKkgE2SV/vTiBEJaWQ6rUHJoL+G3AscCraMmbzv0dtPu7mUdo2d8QrgUaqZ0d4SHt/wt3NHdDhQw8oUfbr9n1nmiPaSlyJkvxgHqlNtUigFSQ85RTf8iWsgFaAVVqSCJeY7IvveFxgJ1J061fCEKQLj6tllKBdkhp6xafrhn5U8e37r2A+FRaNjVvdTohEuMb9+XIH91su2GZ94QruFKv2TKUC5IXnLJfDnYEAxHH3567cKb7pt8xTfw993f/PNQY/fww6kzu8VvKtA3f+bi04XHpFGIb//6iV0HG8iNXX9L6c7hloX5cPehh55aQ+4N27rn548b2b3KDkA/CVcXhpCp40YKl822ZkP33PK5MybKmNgXOcC8WZOFKzUoP50i9c9wusz6iXhu3SY11Zd/+OjfX1ovR5jAGbOn5tqjn37S/wXJ6MvTd6JEVd1ZBrUxZua16B2FJzXoRI9Z+B3h6TfotqFR0osMAnE0NdNTamRYZqAJrIv6+xwEIJP0ikqCgpnHVDS1lHFyVZZtXHVrLNxCbsggg8qEV4rLYOue7Wu+T+6jy6AuSJavRZFLfOXrXLet3UiOzNm5brNw6S+IM389B1ph7se7R5T3vtstQVIBpaKu6UVywxiM2vej8Nf/4itmpYIQhMtDAy/rbzRRx4ogccwFBpZPbVRtVF03yvKLPyin+qZaHAWEl/AMV/Jsbgrx6oZt0BD760XDAZVw1Z2/IDfweVzClYKPnDFbHQtB32/WKMSPHun+hPe5c4+DYoADv+ihKRDd9ufv/R25gdQroK622+ixR/mESJUI6vSUMTXdM1fUfK45r3vR/Ko3NkqlUjuinMqTLcj8L8+/JTz6gIpwpeXJVzf8x0/+fMfPHpNKBUJtQEZ0BoQcWZA8ckr3h1TCnYf3rl/2yq9PwN+65RfCnYiFxDZtVP9K4dKZcNJNwqWD2/cNT36W0iIhOj+xQR/bSPNQIyumL75f1ShUYBRVFhghYpuuVBBfeHQMZe5s2rJj7X1UZhT+4MZH1eNFsS1HODIHyeWDFYDMsQt5lrBrFEBs0zEUD2JC1SiQHWryD5+/vf1I92wwMP7EzwmXzp63fylcNlvF2HlSscEBL7nB7rd+Jlz9Iy++kAzMr3HL6nEP8Y+7/6A+Dbn2xzej/yZVAaHw0W9e9+W/fUdqhWgw8uyPM1oG9ejXfiGfvCC5YQwGfb864jL62PE3P/pf2BeJFblfdSgF8WmUCL+qPrvq3htkQgDV8sU/fVN9xW1HQxs5DEc6Y/Gcrzxxt3z6g0PGgd/w69vUoZQPsj+fucYwWpDcoD6/nD3V8KgCkkXe9y/+4g9FqBVQDPd96Uo5FgLRoOoMA+ib12zoNuX//Iw2tItfmfzZ196XaolQB2CkjFh8ynRygHsfelq4ej4YkkMmMgdCjppAH/z40VVvfNCtx2/9REafsBpAcEKgEYUH/dzEAZtz0E9ycEHy/g0P7X7r5+QOdxyEe/972gQmwuXu/oBt3clfVJ/1oMvE7XvbIdE8IeFbf7lUVSrqI4Y+U1Z7kvr4A530ukfPx77ogQUVGCFq561NXunqniEa1DKjy1//+FUHPniEvCj89jXff+uxj6lCp6quL3MJJepRI1tkjl3Is4RdowAoBnkBiifnkRjEBA5q/d+uVpM37Hj23Sc+fWTbU+QFhlEx5C9lkKrYjln0HSn1IC6RD7n7Se4vSCYOfthj7TFu/bN63CN57uf/EC4d9N9f+OOd921+6D9f+OH8685Vu+2taz/IcBcQIu+v6n5wb/4+juENs+W1VdgX9mi5X8RU31S75g/PCZeuVGRC/EFmqRoFgkadU2w4Usigc265jBLikHHg6uAN0vZtEXVOMYwWJKODbG4PkBsK4DMXn/7Bo999+se3/ujWT2S+XMWgUdDxX3XnLww6w8AdP39M7nfOtAmQR3LWLSTOf/zkz+SWqNNKFpwg5pTI7hxZ4UDkgIqcnqIOqxyo7x5ugdCR64M+3K31H9/+9RNyPOO4SVmrhLE1FV+95rzPXbZQ+E3zYHpFfSA1qoCmo4P+L0iORTuFC6d69hLDsAc6frp3xx+EiAjV786FS5su97plV7d19bdi4Rb0r3vXL4OOEaH9oGZy90gYck6VJ8LVQZFxs68nR0l19wvO0X9bPumA1oFWEx790U+fJ9YgoaqKdr7+Q8v5HyiGqufkiUWxpZigg7VMvuXFO5EchwO9Yj4h29d8T54KKDYUCX8VY8SAP7LdvjYnHvcQQ7AgGaz7S48eqPVQdi92k7z68Cq1408Fuu2s1uws//oyOewB5n58kRzzAJA7f7nzN6pSSQXiIKYqj1BgdTAmDSv/p8dr3DI8UgDN9+slPcYvhy359NBHzlQloDam19V+7Mw5P/3aNW/97pt/+Pbn0j8E8Xncdy65WGoUALd5EY0BiJg/rHhNeGw2yCPhstmW/f1l4VLYpMyiPflY8YUL+QCIRkp27BfjJXIEZfbU7vWHb23eLVw9n/i88q7QB6RXQGVpUfoXqCB/w7tPVv/yjn+/arF6En71D4ujSIP6QCrDB0ZDQI4sSD704WPCpffKk0+/Y96nXzrhst9Pmf+faXpoj/IwItVtNO77X/v9mbjjlwMe/UTVGR2Nm1PlifC2I91LnWUq9fmLOsPUwIEPHlEHVFRtlBVqQmSYZtCiYUf3V99kIf0V3RO50hwseOsvl65//CroFfMucAkadnU3Qccs/M6kU78qPNp40p8H5LoQ+fKFZPTc6lMMde5Ftvzj7j8Yvi1sALKgD932Y4oQcff8yjF49+nXf/O5B1QpYwZbEce8yvrnn7w7/UQc7BdHZE6II33iv/+onjczyHnpNf/dt6GpXGN4LUhGB/m/f3lejiWooL+cP3vKn+65CWJFBJmoHVEuRyYkhiU8lvz40VWGBzFgzYbtaoct+fNz3U8faLrJR86YLWXBe9v241cVIqQz6kZ3a3w1hzNPOpYc9MSH3FKvgAUn9FhPlC1/f2n9uo27hCefyZEFyejJDH22y1uBO+/RM66Z/ZHfzr1mpeWbOdQ5E/15aiDf22H4E5t7og5OpNEZoP1wdw4ylZocykm4rAi2dhuYt7iPTwnVhJ0Nm4TLikObu29eZSHV5OkPNj2QL1J1QQPJp2bB1j3pT0K25MWCZEJdvdLPNSkrf/L4Dy/+xvon1kAZSG2B7hwCBf06ZEEfum3Do58JJ04xrHlGhB+cfwfyx17UWbdw036xNdUk1l8tuf+Rry6FpFATosAHN++l97WkeiP+qw+v+s5pX1rzh+cQU9UrOHDk9otP3YucC0OjgP4vSLYnk0nhTM3kK74hXD25/boLhv7rg1AVX7v2/HmzJps1BwEBcd23fy08+itZhasLeuYikxviWzJ3xsSHvvlvUm1ANJz/5R+lelq05lf/KTPHqVv2jc/I170svOk+SiVLRXt/63ffpJEJlG3+58XQMfTNT78mVlIY1iJ98Oh3qTCWJTEfspnm9sAfVrwmpQ+x5JL5/++GS8n93LpN9DIYM2r+qWxjiEllipan4pVfay/NNDNx7q0D8vXBGef9pKouZc1MxEKHt/xNfUqiKolUZUvFyVf9Ux3YSA9607f+Iq6vmnDH2vvktBIzY2ZeO/l08TIGmUPmZVbPBiQCPe1S85SBabDMJBXmsqU/2FRKzvK0qCUncEHfX3GznOYyIKQyRXNR7zh2iXD15KKvXTWoi30YJkNSmeJ9m7ufCKenX6MpR+ULyeiS/+Mnf0Zfji7/f//yPLp5OXeEmD97SpqnP9ABV935C/V5DeKbXwhrYN3GXes3dz/z/su/3kylUcBBZS0PpIacgIJdy1RyeGby2GoIL/n0RE17tfLEh4ZhJPK5TybPrQxA2eC8nXz93QaNwgzUF5LRiW548rMtB16Pda1iVXHob+awfEsYk/tAuODKCo9Oy/7XBlajDAisUZiCIZ8e+hhAl4+O9rpv/xo97pd/+KiclwpS9dzooW/98XIkfOipNepznFSvw1cJhLsfmpqfAamokuKU47rfeiKnpAA5cbV2RPknzu1+YKGmVWfIfubi7g8G4U99ea7ly98IlJNWP6nnB8rmc5ctzHzesQFV0uF8CtfRJte+kIx+6/2nb3zt92fS0tz2IxvUiajA8i1huUnmozWWuP1DOm2o11m6bl+PFxr1AfUls1CivQ4F9YF8WZDMML0yjBYkyx56za8s3r7w5KsbLCe0qqBPveNnj8mpGHf8vHuuIrTCj24dsG7jqTXdazgvXdg9Hq5OSVHXy1y1+GThUtJCRmQ4QRUyKP3cYYDzc9Wdv1CVyn1furJvSkWd7Wt4qf9RJGe/kAy9sn3N99994tNrHjpNfXWKy1sh1wGpgy6GxUESb8noXmfjvtK1jMjwJzb3RN1pmkdUQJ1sK1OpydOPDKkqJ9zZx0mmasLi6nRfzDCsYCKHmrx0VHaP1cyoU2WjIfFKjIElXxYkM0yvDKMFybKLhaSwfL+7HLRIBfpU9NbCQ89xlO8LXjBv1kC9UxU5y2EGVWqoD1keemqNjCMnsjS3B6SK+uylZ5AjE9QFQanYX99y64+Xy51Cqdy5pPtdZBmCUyRn9YJ3tuTiF9v7TD8XJENhLOiatWr54Z7db/28ZX/3qjFJuLP7biOVYhg3+3ooG5qNOyAvou1o6H6Zd9nIE8wTewmEq28QkanUdb/Vky8ULhM4J+pk2/odK4UrS9SE3uJRqcQcqBjbXXFkIdVZwOaDVSVdfybY5hRDsyCZYYaAvBlNeX9H9+sOP3Px6cu+8Rk5hAAHvOqLZTsCPQbYU6F+XxDd9q/uFO+E6D/qNwgJ83Mic5zDTd13ZtPrultS+VkA9e+7v+n+WKsqHdIADfTrJ1YLjy6PMv8uDwQK1OETD/y7Krx++Egfe50BJxcWJDfufkG49L7Q8iM4lk9A2g51vxS4Ysxp5oToVkdNu1x40OnWvydc/UDt+B0u34zzf2pWKghBuHzjCNi3QbwLUVU5/vIJM6y+UlRWe5L6Kthw5+E+z+FAQnX8BtlaDimhGOrgjRSFEIhyHAuHk+YbQw63X7iOKvmyIJlhemUYLUj+jvJaM3Du3OP+dM9N9BgIDnihM2gTomXYfe6vb+nxTtW62l7n0maI+g1CwvwWNXMcGfLVa86Th/Ph7kNy4q3KQ0+tkXOHIR0yfILz40dXqR8Gkl8AMINN8kEb/lb/8g6oQ1WjPLduk2XBjgq5sCA53HFQ3r6jL5y26LtT5v+n7A4hPk647PdyCSuIBIVO3b7m+2ofPH3x/ehuqRtGcmQy5/LlUiugu9395v+Suz+g41ffMFtcNQ2dtyyw3K86lIL48nmHocxVdWfNueIv8ukPCo9DmHXhUnUopWn388LVJ+q3a59TIZAtMp921r1SrGDXJ1/1T3UsCsVTFwmr41je4lE4NPXxGa4OvMhBvq7t6JJHC5IZJj3D6AvJ6BHVTxanwfwC+zRA/agLhf79E+cIV/9Qv0FIqJNRiOff/FC4upAh6ttQ1LfjG9i0s1voZP6Q6PP3/k4VfPd9sS8N4qHG1lTLlYcz6svaISxGz7hm7tUr6DEQxIeqUSBo1FekqJ+MAehuZ3/kt0iF5MhE7ezR3Q7Ua8QMb5hF5y0LbN4vYhpezGooMwTN+Dk30sGi8DgEdRgGx6uuwVZBTEpl+SfHaZBcfdKEzEdOvYTOEv6wa8NUX0PxNq66VX3RHA4NByiT4+rAq+aA4+1oNNZQhmGGnn7JlCFekPztXz/x8NNr1S7WDG7xzS+wTwMEzT9Xdz+3riwtyvw5SBoMb35Dmc3vgntSef0/QBw5dUZ94qNOyDWwfFX3y5TUJOnBIauPfiaOrrac65OGD3cfUr/1WDD0f0HygQ8eUYco0mD4Rh0SqhInFeinB3BdCeTOlpf/n6pUUoE4iGmQRxmWGUAfvP/MjcLTD5CJKjXSgIKZX3my4Z/XZ5g8Fm7B8fb5EVUuwAuSmYIhb0ZTCCiVJXf/399fWq9O9UAHDy8Eyifv+mUfbvGRpyoXzpg9tdeFM5mgltA8DYWwjKM+8TnU2Con1ZpRhQ6SpH9xvorh0U8mr+IFKMz6LXu++5t/XvzVn+TO4x4idxYkv/vEpw3v1TCALn/v+mXmt81uX/N9dSmQGQigAensVVCM91fcrI5SmMFWxLF8PS7KvGPtferTHzM4G5o+GIgRIGSCrNKfXhQGRbIcuckkOc5/0+4X1//t6v68Drj/8IJkpmDo/4Lkfr2FlmFynB3ZvIV2AKmefEHt9I/7yyfKF+Gj+wx3Huls2rr7zf9N02d7S0bXnfLvpTXHe4tH0kMTJIRQqN/+jHl4AKjvV011XAu6Xl2KfORbaA2MmXltzZSLPMWjZIHDnYcjnYdT7deAPs/jZJRZPifCvsKdB/e8/QvLMQnszvAu11RYvnO2TJuc+wVv8Wh57HR62w69lerRkgqSjzv+en/FZPUkU/J9G36XiaLK5JQOBnK/klRvoWWYHCfzt9Dm38vyGSZzspIpA/WyfIYZJDKXKfyyfCbHGaKX5TNMjpAjX0hmmAGBFyQzBUP/FyTzaApTCOTUpwcZpp8M208PZn6HDZ747z+++vCqzJNQfOHpyT3vLHP7PcJjs33/7K+l+kDx9UtvnbF4jvDobHx+/e9uNl6sq39w45zLerzeomH34R+c3+NB56RTpp37pY/VTKotrxV3WYGWjoZdh7eu+SDVp5XzkaP86UGGYRiGyWvOv/UKVaOAC76axWsaRk4ZI1wKtceOF64UQO584Y93Tj19htQooKiiZMKJU8655bKvr7yvcswIETrsyacFyQwzqPBQClMw8MSUzDlmfvdXq4jJp04XrgyorhtllhTVE8RUdEuu/sGNhiEZA8jzcw/1eE3RcIZHU5hCINe+kMww/YEXJA8ZUBijTSMf5bVVJ1ycxfuI5151pnDpnPGZ8wzDMwZmndf9aZdUQKl89JvXCU8+wwuSGSYdR2tBMsMMBsNtQTL6+8v+61PktpwCAuQUB/Pkj0yAFJh/3bnkPrh5r5Qs29Zu/NWS+8mtYp6bAgyRZZzWQ03ymY4snnpQ0WBk3V9ffvk3z9BUGGw684aLZBKU538u+ya5C48hmpsylF9IZpjBpp9fSGaY3IG/kJwhk+Z2f7f1d1/4H+gGco85rse3FyyB8iBHzaRachBytkr9zu63aFqyde0H/7j7D3K67qsPr1p6zX+TG7h96YZkhg/80IcpBHhBMlNI8ILkoUF94nNw817IBfySt6ii5PxbryB3KloONLYe0h43l9dWTTpFfKQTeVbXaRNTAi0dkWCYAlU6Grq/hH/M6TMNT3ZQhjuOXUJ/fRgcykGG0ReSGSYNufCFZIYZKPgLyUPDohsuEi6bbee6zfh95XfdX9c3T601ABUix0tmX3QqOeQ8lYZd1h+Qevfp16FgyO32e+Zfd+497yz7yhN3X/2DG7OaEJMvDKMvJDMMwzBMKqrrRt23+aFUf9cvtXikqz7xefk3z+BX1RATTpzS66rgI9sPkGPcrEnkqJsjvm/fuCfldy6f+/k/hEsHYmX0sePnXDb/2h/f/K3Xf/b5h26XYzMM6JdM4QXJTCHBC5KZgoEXJPcKpIDhiQ+5D2zq/hKnOtxiyYZnxGfqZVZyUsumF4zznSWvPrzqXw8+IefBqBRVlEw9fcYX/ngnxIoIGvbwaApTCPCCZKaQ4AXJQ8Bpn+x+GEFPfIg3/vyScNls0xYeL1wp2PnmFlIbbr/nhItPg/SBzoAXge8+ne5b3Ct/8vgPL/7G+ifW0OwWMxArhaFU+r8gmWUKUwgsX7VOuBgm/zn04V+Fixk01He4yUERoD73qa4b1evzl4auhzvHnX2CnKHSeqSZHGloPtC4/OvL7j3zP75/9tf+9eAT29ZulPsloFQK4OmPKvv6Rr9kCi9IZgoJXpDMFAzDcEFyw+7Dco2M+c/wzhV0/+pb6r/wxzvViSw0IkL0+tyneX8DOWqPHS8nu9CclYMfinVD6YFeWfmTx3+15P7vnPalR766VB1f6XXvwwEeTWEKAV6QzBQSvCB5sFGf+KRn4knHCFcKtq3dSI7Rx46X78inwM7mdvKqSDF050s/EkEK7z79+kv6ZN6CgRckM4wGL0hmCglekDzYHLtotnD1RlFFSap1wqRF1K8uy3fkp/oUM5CDJeW1VZavw6fXrhQMvCCZYRiGYbIAskM+1oFoMDweor+Nz6+nCGDB9ecLVwrk62iJVLNiif0bdwuXzTb/unOvX3qrnIACB7xzP76IvCDcERSuYUy/ZAovSGYKCV6QzBQMw3BBcvr3puDv6yvvo5infqL7S4E73vhQuHpCr1Eh5GLjVLR0LWYm0r8j/4m7/6AuRZ6xeI6cGQMHvHJIBtGe/TFPpubRFKYg4AXJTCHBC5IHFfV7Pa//6UXh6snON7fIQRHohvQfK969fptw6ch3vlnSfKBx3V9fFp60vL/qTfk2l/yFFyQzjAYvSGYKCV6QPHioT3wCLR2QI+Q2ow60qO+rNbP11feFS0dd3mzJP+7+w5o/PGf5ejfJxufXL//6MuHJZ3hBMsMMGLwgmSkY+AvJqVCf+KgvnDWjDrSMPnZ8mhfnQ+vIV56klz4SKJXffO6B9U+sUee1QLjAC4Hyi0/da1hBPZyxJ5NJ4UzN5Cu+IVw9gUzh6SlMLjBhVJXlc58dj39PuBRe+fUJwtUTyBSensLkAr7ScZbPfRZ8zvj+9TuOXSJcPYFM4fflM7lA1fiapr31wqNw3+aHhKs3+KEPUwjwgmSmkOAFyUzBwAuSGYZhGIYpWPolU/iJD1NI8BMfpmDgJz5MwcCjKUwhwAuSmUKCFyQzBUP/FyT3awotUBf7yMGVggn85d9fbtVfAnjT5YvKi/0cOKiBV583V36aZ/mqdaQ8Mg+0JKsptEBd7CMHVwomcN+G38bCbXCMm/1Zl7eMAwc1sHb6x+WneQ59+FdSHpkHWpL5FFqgLvaRgysFE/jir54OtnXCcebnLi4qL+bAQQ089RNnjhg/kgJf//OLNCU280BLMp9C21+ZwjC5TLYyhWFymaxkCsPkMrzSh2EYhmGYvIdlCsMwDMMwOQrLFIZhGIZhchSWKQzDMAzD5CgZTaFFHCIWi0Wj0XA4HAqFgsHg1KlTRQyGOXps27bN7/f7fD6v1+t2u10ul70LEaMnwprZnpmcJCt75im0TJ4ywCt9qE0HsllHmw6OOeYYEYNhjh5bt25Fsw76LFPYnpncge2ZKSSytWczfX/og1ohXAxzVBkQU2R7ZnIEtmemkOi/KfZFpnAFYHKQPpsl2zOTg7A9M4VEf8ySp9AyDMMwDJOjsExhGIZhGCZHYZnCMAzDMEyOwjKFYRiGYZgchWUKwzAMwzA5CssUhmEYhmFyFJYpDMMwDMPkKCxTGIZhGIbJUXJIprzyyiviDbpd7NixQ2xTuP/++xFTePrE8uXLKf9+5mMgTcHkoSGOCMoAWU5ChOYSF154oXDZbFOnTkUh1RAmp4DtkSENrNn3n0GqjwxDUNMEzB2KtD3UjkzsUFYiy76JGSRyRabg8i9cuFB4upgyZQpMR3h00AvecccdwpNLDHjBUA2uueYa4dFPhXDlBiS8hIdhGCZXufHGG8nx2GOPkUPy0EPi63dXXnklOZgcJCdkCrrkVH08umqpWyFlnn32WXLnFINRsAMHDpDjvvvuSyaT27ZtI2+OYNaUKCHKuWLFCuFnmMy4+uqrYTlgwYIFIohhBg4pQZYtW0YOAj0LtdsXXHDB5MmT2Q5zlpyQKW+88QY5qEsmYDoUSFvV4Qr0kTTsJofg5DAdAikEmygEyEBwyy23iNCeIH8Rw/RohgKRkIYQCJmPZcHImwb5iEQtG7y0FZlLHYDMsUkdVZJjmMBQVJktcpAR5KEhAjkAlV89IsPAlbqJUMPJjUoON2Vl+dDHkIl6ZuQm7FdeR2AoBjPE4PyLK2G345qK0C7UrUCNIDepcRBO5kcxKRBYJoRJwKtWYTUrg6kDadhq5rJiMgwBCUK9yfbt29UmSPY7S5Yswa/BDgm1BTNbIAHzEzFSNF9qhFSZMGnIrSm08+fPFy6b7cEHHyTHyy+/TI6+ATtTn5gsXbpUfZhCwHrU4RAoA0N3C5BQHUKAt/8Gh52qZYM3fSNLdQaVTfj1oqotPoF8UDxyq4OZSCtcevmRUD0inBZZP+FQNxFq8kzAsRgywcGaTxr2K3UeUIvBDDG4ZGrtgKXhosuWHU2woe4ggtn8ZJybb76ZHICyEh7da65iBmAV6u7gVfsA7FfWWctiMIyEhAhQn/vIJz5XX301OQzA3tQWDBYIhEeHJDXMT/h141fb8AxbbCY9OSFTTj31VHLAJmTjBQlMwyqkV1asWHHffffRptWrVyMcEcibHmmglAq/5JVIq9L3JiKgBTTr4kcffRQRpM3REGKfC0bIASTykrzAIctyUgSqSPJYKAnKAzfKYxY3Mlu1MOg2ECLLDweFyH098sgj5Ljnnnvwi1sQPQ+xI4BzsmDBAoSQlyJIQamC+knHQrsAdEODWmpWISgJIsi9yGIwQ4m8ZGTngDS0tK677roLv/KCktnj2pkvKEUwGIZMSNmiiqm3tpZQhZL2KfsViF0yY0P1YRhLZBcjn/vA9kjmwiwpxIxUyYYGSkJVA/ZMRkgRUIlkjci8xWbSkBMyBV0pNXkApgP5SfR/uAK2KJszeuKIX4NdUtMsC4AI1KHKNpGALZJWQGkpwoBw++23kyNNbSEgEehYZG1BeSgVHYKKzFbltttuwy/KT/0EoI7E/CwW2guViiaaoEYZ7qEzgYQOkH2VnLZiUCE4BNJSqe5pmKGBrou0c0AXUeoJmn5EFxS3E4Y7S4msSgbI/ICc0pge1DJZZ6XFEs8//zx+ESjt3FBbGUZFNtpoQsmY5bDKtddeSw4DUmqgvZUNlNryS6Ej2zpEIEOlqpRVi82kIVce+qC5oSuqgnYQYoWsqm/Ip4/q46RFixYJl2KLtC+CjM8wa/X8888Xri7MBc4WS7mT6njlwy95ZwDksah3tIY2XUKVTWKOpu5aPvjvW42ic2g4QPKuXLmSvIR6OYj+XHGmz9B1gVXTdQdSnsoJ3VO7nrLT9bVkwoQJwqUAYzOYH5DZWrJ48WLh6kJWSdq7WiXNUpthVAzPfUjpglSWs2bNGnKo7a1qk7JzQTWhSgGoU6AWLPMWm0lPDs1NQSumD4xpqDdkZn0wzDE39wb6/+wTGkX2Q6t1yJ0tvRaVySNgV1KawyHvEQ2MGzdOuBgmZ5BjhMuWLYOMoPat1zHsAYGbwX6SEzKFbtHUzvX222+XYgUNYv9vr/ft2ydcKUCbSwpJkmtrgCdOnEiOwR5skHUY5x/noW/3qTRUM9hFZQacC7omJKnABnDzRxqFagq3vEzeQaIEZvzAAw9QSKonPirpx/wA7uKomkjoAfeQtdgFT07IFBovgfUYJhYZHn6bB5PNIQaTkqNte/bsIQdQlw7JPrg/64ksR7kHHLkXOdgIZLEHcNBbnkO5R7PIS/VcSUKi0/BowDxWz+QOdF0Ml0wibUAOlqh1aogxPz3kIXSmV6QooQfZaMTSNJtynoDa+slHRUB2LvLxkIEha7ELnpyQKar10BM+ggItn2oTssWUszLlA0gCCalDheIhSYvmzDDZQs5popYO0WjvubbAXQ5ayhkDy5cvp2MZ2KHLMWPGkENOS+zDFFp5IaT0lGu4MrmDYQaPhfrbfQzA+OV1US8ZNpHiNNQ1VJNUU2iHAJoigBsbWUnN6+cZxoBBGaSfyi0jq+2tKuLRuZBcVjsXqk2ICe+QtdgFT07IFBhEqtUBQN4zyYaS2llYhrQkqW9oXFpF9rXQK4hgbs7kUhTKVo4TWC6WscRcMPIOOHKOiHaoXTMcUWDDys9+Iqsf6iTtiMKBvIGWgyXYarm4Tp3TTplQDceF5tuI3ATXxfKS0UIGbKWqQVtlNQG9PlEdcFA3qQBy5rtaHoZJhaoPen1Bvpx9RTZmvluTDS/MDxGoc4FbCpShabELnlyZQmu50ocek8uhFIOaoWcTiEBegMtvzgSp1ECYqXnqHzJRmznar/BkgGXBBgPsyFBU7Hcw5tCsWLGClAqBnZJXvnVAri4GqWQZqqJh7i0uRObijxl6cMkMNwy4ZLLNhaVJ24NDmuJRWQysFgbGmWszyZjcRA4ZwmZSDdJLYPlqC4aqYagdyMHQU6B/UU1xyFrswsZuOMuWIA4Ri8Wi0WhIJxAITJs2TcRgmKPHli1bioqKfDput9vlctG9CxAxeiKsme25sKDLjW4g36Uw2zNTSGRrz2ZyZTSFYRgmQ+RLfeTcFJoNANQ3JDEMUwCwTGEYJs+QE7Tl3BT51H8Bz3ximMKCZQrDMHmGYdIAYZgWwDBMYcAyhWGY/IMmJ6rw6gmGKUhYpjAMwzAMk6OwTGEYhmEYJkdhmcIwDMMwTI7CMoVhGIZhmByFZUrW3H///bQGklA/7DyAyC/gMIwB1QIN5rej64tUxOB9t6FguOWWW/gs9ZPly5cLg9MZpCYRyPflAMtvdOQCsnoOnl3JjwelQr5PqM8Yvk90dGGZkh2oJ4Yvrm3fvh3XcgAtknoaXlrJZALMT7W9xx57TLiYDECHSp+CY/oMzqHhYzfUJA5494auV/3y38SJE4WLKXRYpmQBKp5aT1ToI/gDwgBmxQwH1M/Eqx+aZ9KD23F0qMLD9AlolFTnENqFvjk/UOzatYsc2GMymczZTyKgYLRCvtdvBjEZwjIlC15++WVyrF69mgwRUAjd1KYaKENlRqB8jmN4bCTDaRyFqj1+1U1AjytQ678cCIWbHIBGRNWxwVwYu2MGFvqkmTRLABmtfudMgqsv7EBHHZZXjVa1TIPBpDJaiRoBlkxmqe6IzFuiDgL12YapZhHqVrkvlEo9dngpAhLKcRScMWwiN5M5OLFSo5B0IKQFPvLII+Qg1AsBRKiO3ITLjetObiAbOrhTXa9UNiDzVPdLm9KYYq8lkaj7VauDrAiUrTRg5KzWEbWohNigW76aSmxWUF8aJN9zeN9994mgLg0nqxWg2mRA7oVQz0NuIQ4rLYlEIh6Px2KxUCjU3t5eX1+/d+/ezZs3i83DBvkRcOHXkd9bhgNeqqL0jWVC1mSKYPjGJkHxZUwJhZtfuAmkUSKOCOqJubtS1VUhAVOEQcIsYZwwURgqzBVGKzabyHd7liZkMEiyEwTKS0+dh/mT4ABx1FSWSINJY7SELImEyiD3YlkGqhGgDzZsriwAxUizlVDrqQolzAXyxZ7lVSMzU0Gg2msCy0ssDcDSPAjKXHgUEJjeBsx50ibLfWVeEkIEKUhTl5WF4mdSv8wHIu1TFiwVMn/1hFueGSA265jrLJCZyGx7LUCvZGvPZng0JQsWLVpEDghPeVt29dVX06mk793feOON+MVNrVSmcrrAqaeeil+a2iLrEtk04kPY0mfByUDJ6FesWAE3fcFE9gqUBPkYxC/lKQ0UDgqRBme4uWEKAGr96VZvzZo1+DU/s7/rrrvwazA5mAelUkEgIsiWWhoMGa1swqiBk0aOfOhOV5ooIhgaSpq+IMtAORjmNACKkIkN092h7BuozCiG+aCoM5A5PPTQQ/jdtm0blQHQUZObyRx6Ao6Lbn66gfOpPpRZ3vW4XJoQtXIwAPMdPEUgKwXUfiLEfL0ytwGKQO8pztAUAUUwlATIkQkqiaxQslNIBcU31y+ZIdkqogEK6RuGEkrjl6M+ss7K80AtCWq6+ewdfaiI6cn3u88BhK6lAbItQpqXFKFUIWULTlsBec1QfFn3pIWpe6EQqvOySGSRgHIA5AXklRZZYOTL3edAIdtNOMiNX4TTdYedSAOQJiFRDZgsShqYah7mEInMHFD+VAbpJSiEzFi2yzICHBRC1SRbGzYkJyiJIYKsd4AiyBDEpDhypzlCvtgznT1LIzFAZ56MgZAXiExXWgh5zRGA4XrJCKlswJwnkIHyohvyyaQk5JUHThFkMRCNItAuMqlfBi+QmchsUyHzl8UzhwBDqWSNo60EhVAxZCa9FqBXsrVnMzyakh0rVqyQdixZuHChfAaPGwuyALppw70CGbH8pitVJECPA0F69Uq3yAB7EQm6nrDKOWWE4Z5G7khivnFh8p0JEybg9/nnn5eWtmDBAmmNEvkcnW5qLZGDhRLVYCg5oL2o0Lxd2JtqgbIdBHL2DOJQJtI49+zZQw4iQxuWs4ZxE0wZAiqYwcgXL14sXF3wGrohRlqmujgAF5ourmHS9/z584WrC0MrJ8ncBqiOEJmbYqqSyOZa1hccC7pSGk1PQ6r6Zc4QmPeeObLLUDORbjpvciRMDxOQd+XKleTNHVimZI18ygPkZUb1kONs1DKSHchxQmnE5laS9IehajFMr6D9pSeJMDZqfQztDgGNIrUFHGad3SuwT+HSb7/knRnDZN5wHa0lxOPGjROuYcaYMWOEKwWGu4KchWVKpqA26uK7x5TpFStWSLEiReiVV15JjuXLl9O9ws1dw5WErnB6DL+DBx54QLhSgA6GEkr4k7CMvCulh+vmwQPcq5FGocHbPjRMcq3Bav0hEbn7hm62PejnslIqkgpN52KGAGrBIJHNSgXKWLaT0uRSjYv0k77ZgIiqkLMrnLNFjh4dOHCAHGao0ciXe2OWKZki+4OlS5eqi8TQDRgG0hGTKvBdd91Fm8zDfYAkDiCvtBjDiL1hsI5hDKhj6dRCqVpk37595JD3lIbB7V6R8eXNmaG/IW0EMaS2emqlkPaf/vlm5tAYEpDj232A3w/WT9QH2eqlp9E7tJNywia1nOrTBMQn9WwW1hnSNxvovykuWLCAHOqLAHDIvc6fTYVlhv0xbFnT1Uykm84b9TKGnou8OfjiLpYpWUCreID6NHThwoUUqF5dqsBUD4F84oO6QankrYas3qluc2HE6u0ygEiiTAaq0WfyFGqP1O5Wtt0S2WbRsgLYm+E1yr0ib87oCSasjtYISKSSllatvkYCSPuXHZvh3RLZIu8E5Ho3WbPUWwhmUMFlpaYJwEHnH8h2j5aYAWo5ES77ctlayrHnbOmbDQyIKdLouFxShN3h0FAMdaA9K+hAZIb4zbaSqsguQz0zlCF2RB2NPHxznb322mvJkTuwTMmC22+/nezJDMxCfQSj9hbqEx8YkDRxqhuynsvkZEawe2wl06HZuICSkF5BSaQMZ4YzUiXAlsxiV7ZZZHLS3oAcaEmPbNnR0iEHqcsBjSpLq8bdmG6h2kRddUeAJsSQVQNqNJHKXOAMkfUFO0KGVCq4ZWl7RcovyoHcTFakmY983333yQZKtpxkQoCkDKyizwYA+mYD/TdFuV+aVihvIG+77TZyZIshQ/ziKCikb8iBK/XMAPk4DKfI0BPRUIp61XIHlinZgctsnoGIS2uorrB4KWgM4hQWKdd6EbAk+egHIIK0UcoWdkO1WoI98jN4hpDNirxDNTzOgBVJiyJjI6+Uv72i2icMW3rlix9gtNTqEYhgeHaJZtFg9qhHsnXuA6hiaqkACpCm1zQjW2qib+M6DK6CuUlEoGGqh7nlRJzMNaUlfbOBATFF7FfWKUDVqs+SCwnVFh7Ne+Z10xI6M+pNNc6M4VyZeyKUITcn6NgNRbcEcYhYLBaNRkM6gUBg2rRpIgZj4sILLyR9ivNGIcwgsWXLlqKiIp+O2+12uVx0fwBEjJ6QMQO258GD7B8NJevpbGF7Zl555RUaAoGSyMHhjazI1p7N8GjKoAAjI42i3q4xTEEin+7Lx9s7duwg++/zBEmGGT5Q9QE0NwXIccp81ygDAsuUAYbmt8pngX1+Wskw+YKcBQlpQq2tHA/v8wRJhhk+yLtZmpsClna9yZ7ChzksUwYY9VVCq1ev7vPTSobJF8xTBEA/n9YzzPDhwQcfvM/0ysR+Tt4qJFimDDALlE9s83gdM3wQRt9FVrNZGWaYc/vtt4ua00U/5xcXEixTGIZhGIbJUVimMAzDMAyTo7BMYRiGYRgmR2GZwjAMwzBMjlL4MuX+++/n90umZ/ny5XK9Phx2u11+eoMpeGgJvYrYMKDIV6owwxa0w/1pWG655RZhoP0zUbWJMzR3U3XIDbLtO/r8TZ/0oO7085DznQKXKbjAy5Yt41WRaUDVuuaaa+SiJPrOi/xMDFPY0NUXni7QJkrZOiAgQ3rbGzNsgRqeMmVKnxsWGCS9SgSo74DvA/StYCqJ2txBkWzfvl1+cSKrvgNpYeSD9M3tbdu29fOQ850Clym4wIZvizAGUMHUj1PQx8R5KfVwQG36Dcj3E/YfHkdhwJ49e/A7ZswY8mYLaYvVq1cnk8l+fn6Blv5SE6c2d/T6H/mqkqz6DvoGp/yY5QBC4mmYv825kGUKXWAeSkkPbnPV2rhy5UpVtTAFDDX94NFHH9Ve1KAjrz5EDN0jAsNYPY1CS7MxPDZSzQleOY5i2AS3Hl0DOYhQZWwfe5dxSOvI8oD+PD5ghp7nn38ev31ujSn5gN8+pWrusu07qCqp7/YcKN544w38DoYAyiMKVqagFSP7ow9Vw+wonFpYotdHibLFJERoF2pWhkYTCalFVuMYBtKpcZcJ1X31WjAgouqYm2yxQSdVblQAOOgd51Q8GvZM0x8gmtigI0KZfObUU08VLuWzyWh50UzTaPOyZcsokCDlceONN+IXVmR4bAQTUuWIGbIuRBN+mw05mK0U9VfGITGt9ih33HGHKm6YnIUuN9kMHLI9ofZHQoFmKJpMLu0E+ejpBBQoUVswoLa98MpMqLkjNwKxCQ7k3GvfQbqZgGXCGuFYuHChDDcUQGaSCvVw1OpDo1BqDcVWEc+qbVe3qoUEhjPWa5FyCHEPlZZEIhGPx2OxWCgUam9vr6+v37t37+bNm8XmnMTwNQSEqM2iBK0wxTdj+T0F2mSZFeLTVgArR87UxAN6EbJ6zwoQIveux+qB3GTG8PVtQt27CFJQt0oMr2fGQVHOamdA0FgrsDwnSEhbjxYwRRgkzBLGCROFocJcYbRis4l8tOfBQDUkSwsB8uP70gYMIWQt0lzlVmntshaQF1AIEpLXkKG0MXPtoBBZ+2SEAqPA7Fk1M0CGIa1CxbIlMTRT8CIwfXLzi+cBWRcVhjJR3QAGSTZpaOVoq/AoSAMWfh2qR2kKYAmyEpG6kJnTkZJbWr6KWgvM+citlkUamqY7W3s20912pCFPm3WyNuHpuoRqc6xfqZTWg/hAeLouM9Uxc1YUQlddGpNqQPCq8Sk32jUZohqZQtIUDFtVC9MK2lVUQ90DFF94ekLFkFlJU5bJKYSOWnYnMj6FqMd1VCiwZn0ooTpigC63hAKlSZBxSnsj6wKqQapQfEBeWTvUvVAmZEiySNL+ZQ5yFxRfrTKFROHZMzVK8orLdoa8gC56qpbE0KaZmx0KofwpMpDWQiEUn3ZNpqW6ySxlnlQecgPyqhZLIXIXalpZAMpZhqQyV8pK3UohlFzdRBVBZgsohNyGQwC0lQqpxgR0xuQpHVSytWcz3eVOQ54262jL5AU2WzYg60l1qei6yuZYYpkVBZIdU7aGhGphgMzB0oLTF0zWDYm6OzLWNMlVsF+1nFQ96CgIqsm0R8SUbgkC1RyOCoXXrA8lZGxmxOYuq5BXmbZK66JqoqLaD5ARyEs1xRKqBbQ7IC3NkANAYeA96oY3SBSePavNCNAvprHr0dqRFBeUksNQyWtoggBFIMMja5GRDZB1md1UC6TpoiRkjYR5j7QXCjektSwABQqPAnJAeKoDp62yrpmLgYRqtnADHJfwK8hqJfxDSLb2bKZg56bs6DlBmmZ033bbbeTNhBUrVuDSIhPDkzzKih5bStTH8zSd6p577iEvMXXqVPkxNnqgSIWhyDQ7RJJ+nQU9Q1VBoHzCSvPV4bjjjjuwyfB40gD2KxMCmlCmfvJq165d+EWedD7hRgTaKUGBTP6yQPlYpmzLgLScRYsW4RcXGjYgp4NceeWV5EA1obZSgroAwzDMxGKGM88//zyMhGakkmGQsMgQaoXk/NkDBw5Q4yOhqSE0gQNtGjRBqsm26pxZ1a3OgTX0HeCxxx4Te+oCe5FHRGnl9BGaRoM2XETVoUAzNEPW0FlIDPNnH3jgAZFdFygnCSACVRilor5JneAC5EeYKWF+Vc+ClSm0Qkwu04flSauSkHmlmUSNS4sLT2IZyamNlnrFDFk5TUo3fN8SRk89OpLDjGAxVBiqgZZYFgwaxWDxZHyGJft6p6P1OogMoxShPaEDoU6IvCihqloAajJVAzqflhjqA5MvUIOlClkyeBIr0sykJaOxJo0Ok1CrEvS3TCVJ1fJKzPe7/VxoyuQssBDZsFi+mYkan1QtiWyFAGIa7uKwibbCJqlNS7V8V23iDM2dupLI0Heg2ScZJKEmV5YWbbjsXKgAliCOcCmYZ8iqUHWjrffffz86Dj1YQMUwdGpUGbEJR4farZaHVmIjHG6cQ2RI4blPwcoUkiCqpqbLo0LGZ/5eNs0tlzeOdLsJh1wEAYPTmlUTtDsYiqxUEtIcMBooYjhgMXqwQKTvieWHvGGpyFzE0CGhQ5UKXQ5KrkfUQK9DY+zyWFRIqssaQpVTqhZANVmt83JgU4V7lzyFrBRyRG2wcNENrSEgCbJs2TLaZNkNkMQB1BzLsUNDMyrtjWooU/BQM6I2LIDEioRaxSVLlpBXxdAKQSvjV9W4MDzYsLnJlaBJJEmhNnGG5k5ttA19BzX7Ymc61JjLIkFFGe7uoBJEVAVZI9JDvQ9VSRy7FECofYZ+R48uDoGG2BGfAtG/0N01ThetzZR1HLkhLbIyLN/LZQpWpkAdq4ZLV1pdvkXdueEWkKBBEfU5DnXzlAl+UW3Ujp9MhDI3VCoJ5QmjQUNP0oGgURC1n4AbuaV5WKOaOyJTz0HvTTIfJtUxywX9kOqyDgCqnGpM0jEkgCj/u+66S9uggyNFOYGsG0x+IXsFej5IkMgAavW59tpr8QvDJq984iNtQDVXipbqzhj2Rjljp2Q51IwCSzHN5DuG2yFz64r2ihoxyxszw4MPQlU5ZLGyccavNC0Au8Ivje2pTZzqRmQYrWwJDX0HITOEuVLh5Z0n0kq5IwtAXoLM2/I5C2UiW2xUAcqc7mMhv9R6JCsgQEzaCx0C9SNqy//II4/gF/lT062eE5QEWaWqobkI6bL05OOUQ9nakrBVL7AEtkiRzcjkKiTh02dFEsQ8oC1TIWcR1AWFq5jjSMz1h6CtpKANpMpNZgWtJr20iSANh5KrXgPmIx16Cm/K4ZBheU0JEaMLEWqqNTTybEaajRqBTNGyBkkrlUWSOUhDJS9AZHjTVJO8psDsWRqAvF6WjZi83AYMrZBlEwfkAIbZpBFCm9QmjqKRmxptOVRM1gUoz1QWTk2fWh4qpGV8y3FoQsRQoJypmqQ5LoJ2SpHNUFrLE56mSANLtvZsxtgYWZKPzbq0FbUflfYHer1IBrMQoV2IUB01K9qvrFQqtHe1PBK1YNIuU6FGRm5UTnWPtImQVdQMik1xqPzI1tADIQQIj45aAw2bjiIF1qwPMWo7S1jajKwO5opjbiLFhi7UVlIEpbZSuSNp0jI5eQFsD97cscCBpcDsWZqHepXVlsTQ7BjQ2qCeF1o2XABpKf9UmavminzkvlS3odGWyWVbLW0SYCsVQOaMrOBVC6mWEIjQ1FAOhAiyuuOVFQFgK5VTjaDmYzir6jkB8mCHgGzt2Ywd/4uCp4aiAuwgGo1iTyAQCEybNk3EYJijx5YtW4qKinw6brfb5XLRKCsQMXoirJntORvkyDwaODk8zgwGbM9MIZGtPZsp2LkpDMMMFDu65tXiFo01CsMwQwnLFIZhUkLzW+VgsjqHmmEYZghgmcIwTErUL+8/+uij6gp/hmGYIYBlCsMwKZmsv2WBsFwvyjAMM6iwTGEYhmEYJkdhmcIwDMMwTI7CMoVhGIZhmByFZUq/oHUQ6qvu03BLz88uDCzLe36HaIihF/xbvg2asUR9rXW2kNUR/bziU3XMbsMFhdFmaOQEIvfZztViDD046jTfqWAKlaPbfg4gBdkUs0zpF5Zf+0wFGu4ppq80DxTpv7Q52Bi+tM6kB+2IcPUJ9Qtt/bniMMjtykdiVbf6wVi03bDbDI0coJtftmxZn+1cLcYQQ4275YcVmcJG/RZxXlOQTTHLlH5Bxq0u2kzDs88+O3jtL/qVwdNAvbJy5Ur1Pc1MGmiYgT4V1gdIW8hXg/fnitMqngcffBBu6qHlF9RWrFiBTeQmBZyhkYNt27b1eTjEUIwhBo07jtrw9XJmOEDf9z5a7ecAUpBNMcuUfpH5AAm1v33unHrF8C3NIeYo3gHnHZZffM0cSj7gHbn5+9gSGlnJsAUnFdXn5j5NMRiG6ZWCbIoLXKbYu6DnzXDIOQFw0xN0fbt4mEdPKCV046siNnTlYxAH9FyQMDzhlo+HaIYKMD/sl5uA+QG5LCpBBSaonOpgNUqFOKmeshuyMjyRRQhKosaRJ43ArsUGPe1gK7BCAleEPtSOX9VyxNnUSfOAHFtlcrgpMP3VBNip2NbzUpK9kVsdK6bri3woZxg5AuGQFqvaOaBAgHC6k1u6dCnCySyBWgCz2auYh6zJkgnzoaUqCUBkhKAMFAf50OHAqxqwWh6UU14USoUkaq2UR0Sox0Ve9ZoyfUacUx1D4wPEBh21GQR0iSXqxQXq9VKvlDQM4e9pV4Zr2qthpC+DGRFPxxAZIdiLmqHhbAyXpjiZAfn4RVnDNyoBNaAIx1b6Kqz8aCQ2IVD9DKZEfn+SkqhQfGRCEcxDbZQtQZHVT1wCmRaIIAU1ueH7lgQdC6CDlUWlrZDV5DVgPjNAlgSpRFBPZObmktChyQhDTx59UVY1EvqEafrLoWK4NGQefbia8oERcqBMDG66xLiggJIQZG8GGybI2Aw1CCHpC2BGLYZh74R6ZtKUBFBhpLnCYZkhkEngposCDMdCyK2Wx4WSpzm0zMkjex4MxNlUkGfV0trJLIHlRZEGY7YWaWmUrcwH4RRBhTaBPhiGarQqlgYpD9YyK4BUFEHatoTKJiPkCNnas5nClCnyApuvKDapXmmaZDHS2gCFSAvToxvjyxCyD2n3gEIMpi/zp+QyPlUhde8Un5LLfcFBWxEOr0xO+6JD0yOmu6zmCPDKXVPOQB44hRhKQvsChhN7VMivZh1XTZ5taah0eoE8w+Q1g+TyugNzZHhl/ogJr7yUgELgoF1Tm6i6AVkjuak8snhkDDImUM0DkCmSG9Du1PgUYmkthmLADdTCUwi5ey0J7QiQF0hblXEohKoVHancnTk5QoB0q5HlVZM594f8sueBxXAVAJ1qOMyVhULkRTEYAFC3wq02sGSodOnJTTZJbpkKUHXI0DDSl8EAwrFVrQt6Tj2yAnLXaubS5GRyRDOE5AjZ2rOZ7nOdhryrBmRqqq0AsglyUwS1MpgvLdkExSELUOMDMl8kBHBI8yIoEDsirzkClQEOMji1CgE1Oe2IapSEkiMa3IhAmSPEsBcDFF+FdiT3bj4zVDzau2VJet3pYJNHzTqdbXl66WwbDJWMzXCSCdUqyEsOiXo1yYBlZAN0WdUmTxYDV1PaAxVG7si8R4pgmdayABQo46uoxaBs5Yki1DPTa0ngBmo0sl5111QYikNumbmWWOmKAJLToVFMw3HRpaTk/SSP7HnAkWfecOkBnWH18gEKpCtI9mOOQ8AysYmuoAEEUgtGeze3ZjJhesMA6ctggIqtgoRy73Ro6nmgzMnGsEfplqjJc4ds7dlMYcoUXCrz1UKINCa4cUXJTUj7M6DaBMWUyEBqtiyhtozMy7KCwaE2vhIqDyWHQ5ZcotZPioBfYD5wA3TsBmRlMJ8ZKp66IwqXWAYOJXnUrJOpyGuNsw3ILbG0B8JsSHS9DNDVVC3EjLoX1a0aHsCVVUtIBTBDe6G0tHdABbDEshFXiyHt2QxFSF8S2iqPgkCI4WxTCVU3JafLJA+EkBmqMSVqVv0kj+x5kMCZJNSGxdLUCXktyAIJulgqqlGJIB14aUd03c3GaYiQyjCI9GVQsTRymYSOl9wEVRA6WDjUk0NYBh51srVnM4U5hRYX0jDbeYeyAIHc1KxIDHUAXopA6zC3bdtmNqlnn32WAmnFpiU0m4nWLxgW5cuVY5Yr3WlBB5LT5CzzuxyQHL84Ipo2hcKgwLBjHJphWpnKhRdeiAjCo0OmLxeemM+MXOpsWRLaF79qIkPIVOS1xtk2T8unlTWWC4ANhpT+auJ60YXTtxhR34yiug0riWD5soTIcOHCheQmYP9UBWgvBw4cwK98wwoZjCVplhRRMbBfPcwCnJleS0In6tprr9W26VBhbrzxRvISqESUitzydNFluvLKK/UtGmTndFosT2xBLgQ9WlDnhIYIzZq9a2a0wdRV5LWAg9Lisi5dutQw+5WW2ZPUQLZ0TdUWzPLtUxQhE8Mg0pdBcsstt9DkdAlVXjkBlptiScGu9DE0kQ888AB+yZioMVUNi1YQqCIarSQsTG2MDO0mTcmWWwGsSiRWoHcwkBBRwR4NXZShwHfddRd+ZX0w5EDJyYhpDRFM/MEHH6T499xzjxbJBHZBakYUTof6BqqZZOiGieJIopbTUBLaV5+X1w43cLZlv0gYrjsuAU444qimJZHtFNy9Xk0ztDaBrrKqvFW32lJjFzAzWVMee+wx/NJgBgGTo9JSBBIHquBGaUXUnqhxJGoxANwidk9w+L2WxCz9zevA6ehks67WRzqN6iUwCEREJgdhrs5MH6CVOMKjv8uEJAW1z8Bg7RJsghpQBQEUibxno7U5ZPbg6quvpsv3yCOP4Nf8ik7qICTUxJHkTW8YacogghTQvxgsnIyWSkJJuCkmClOmoHHEFZXGjdYZNgEHGZOhxZFQA02QtUmbgwPWpmZ4xx13wEEtOFkGKSECMVExZHIa+ZARYIK0rPS2227DL9miutKMdgcjRn2gKoHyS1tH5pScag69Yo4ECiIjFY7d0PmpqJukoqe90JlRayztlA5TlkTmgHJScvPJZCzB6VJvdwyGirNNgwTqe2ZVEFkaFZHmauIXViSXOFItgHmg86YemqKpbqA2xNS1Gy4uNesEyo9fNa0UCoAKII8OoAyoF6qpSwzFINOSNg+oD1NXbKYpiTpMQphfM0pHZ9krYNeG5Dg07ILyp195FLI+qnc+TB8wnFjw0EMP4ZfG3nD+1cYHwEhgEmRg1Gaq5rFs2TL8jhkzhtpntU6RzKXLrb6i0xwTVgdjwK5J8qY3jDRlIK8B9dYXqaiTosjcFPdACLm05N2zT9LgZmgr7AyGRW4CtiVi9ESK91QZyvs5ZCiCFGgTZW4wbqAO3oggBbWENBhoQCZHTDUyFRVJhL8niEnJVWRyGp4hN0G7xiGQlyKYoa1Hi3x5lq+aGVmOpV2lunY030Ldmv5qUnwDtIn2SyZE0aQ5wQ1bJbc0PMrTMkMgiyTLQyGW1UpmbsBQDMt9yfqYviS0X/VEAXOtV62djhTZwm2ZHCFy75bHBSh5/8kXex5wLC+rvGrpK4vlVmlswt8TXEdsQv6qYcAtNivQpl4NI30ZDCBcxOgJbVWNkyATpTIDimCGtuYU2dqzmYyOKh+rgWoxZF7SXGCIZtNRawhZLRxqNDVDuM1mpJqdNFxAOePXUCSxuQs1uaEmAEMFFqE68Kq7A1TThMeEnoEAxaD90ibzmYGXzoZErR5Ibnkyh5g8atblVRZ+U59nNgwJtVOwBOHXoVSE4WoCNXP1MqlNnuqm+NL8ZHJpYKoNI0OKILdSVkAtJIUQSC5CTajFIOTeCcOBpykJVRbDvuRWiWq6ZNXkppzV3ZkzVMuGcMNp7yd5ZM+DAZ1VwnDJ6EJIVGsBBoORZkzQNSLUNg1ew17IGAh1U7aGAQxlMIBiiHh6trRfOihzuwqvWmyglhOpzElyhGzt2Ywd/4sDTQ1FBdhBNBrFnkAgEJg2bZqIkdvQWDoshr/WUZBs2bKlqKjIp+N2u10ul70LEaMnwprz1p6ZXAOWhh5ixYoVwt8/2J6ZQiJbezZTgHNT7tcnTKlPxOlZo/qcj2EYpg/gngfNizp/gtwFucKCYXKBApQpJEfooyfEdn1RjOXiAoZhmMyhZmSp/tEiAu4pU6bwSC3DDBIFKFPQjpgfED6of62eYRimnyR7ziq44IILDG8rYBhmACnMBcmTu16wQ/CNDsMwAwh0iWhcksmBmpLCMIwlhSlTGIZhGIYpAFimMAzDMAyTo7BMYRiGYRgmR2GZwjAMwzBMjpJnMsXwNZD7779f/cTDwEIvSFA/0MCkAifqwgsvFB4T9OmN9HGYPoATC4RneLBc/1qW+lakPoOmo8+1ewCLwQw46icM6TVa9EGcXlETDg0GI8TeuZE0k08yxWBAuJzLli2jjzANBuYvZzKWkFJM9XorVEK5PpxfgTWw4MQOt6/ymr8g2DegMKZMmdLn2j1QxWAGA/VT2+ZvZafB8I3uwcZghKSluJE0kzcyhfpC9cPWMKlBvZVUv5zJpMH8iXwV+uIuLd3kleEDCDVqhk+9FzwPPvggDKn/Nyf0OfQ+1+6BKgYz4KCngHyXnb35W9mpMCQcAgxGCC3FjaQleSNTDH0hmdSgNhPYBaQut0S9QpUt1Z2l+dPnzIDAo339gdQz1+7CQ+0psuom0t9uDQZshBmSWzLllltusXehjpRceOGF11xzDRz4Rfj9999Pb4GkV1bDFvVY4skiYXjqjE2UIX4pgnkkhsIBzYBB/6rGoafRErlTQJtwd0vPQQnD01B1k2HXyEps0FFzNoO0VDyKTE/HsS/yEnrEHqhnxjC/x3BcIlSHssWvjEPhMjc6kFSVja4mHDiTcFBRQZrCYBOAAzljq+Ei5juGU61eaDrViKDGgVts1qHzScDb62gfnUPCcCbVvQARqkObUB5psXRFAHmBetXkVUY02kr7Um1SPRCUSmZIIASQ25wboE2Aaop6LLKQQGZCGKqVLAOFwybhhkPmpmZlKKEBQzHgRrHV3annh+kzuKDihJoMOM11V++aDhw4gN9FixZpG3TIwIhUCaXtGSogUM3ScJXhpQwpjtxKkQl5FJZGiIRqkQwGjAolNigWqNYywykqKLSx+N4Ymg+Fq++flpg34dZc/YA1QARIZuFRUL/BbZm5/Mq24fvggHYhIxj2SMgveiOaCFLAHmkrMO9dbrVMq34rXIUOU02CQMuyIaaaxIA8M5bjHDIt7UjujlKRW4IccCz4pSQqhsxxUJaFUdPCi73I0yVLkp68+PB9ehOib8Sboa3AYEJ0zqUVGTDbM8B1pK2G60LIU03lNOzOXHhZcsQ0RAbm+BSZDABbyQsMIZZlk1vpLMnv5pv3ixDaZHk+6QwYTg7lliYrM2oxLE0ayPPTB/LCngeV9AZsvliANgEyIXJT26Xaqh63B7QJUIUyxJHGZnmhkYS2AiSEF9Am7NTyKMiYDZtoL3DIDGWrqyILY5kzkLU4p8jWns10X6Q0DEE1oKsiDRGYLUxeQkDtoPB02Z/a/FEIXTZpYTIHCpHxaavZCCiEvOreKUSWVpqmtBIKITcV1Vx4ZEL5kJs2UYgaWQXlofhy1zJE7ppC5KHReVBPLIXAQWeY3AQVTKZNdVwyAqAIaoiK+SIaIuupRQR5NlLllorcb9bNl5VC5HXBIeuH3n2uKITOPLnV5HQmU9mJlpFizwBeJIEj24tuviiGa0pbKXMg85d7pwzJTcapFozylyFayp4SAV55mOnPCYVQweAAFE7AKyMbdkoJ1Z1SiFpOFbUYdERAXkoKSZU2E3LfngcbOqXqOYSXLpD5YpGByfMPt7zQtIncZJkyGqAQgyUjf/LSdZRZYY/qVqBHF8lhDOSV8QElITshEALIbTBC8lLxyA1k2agwMi2VHMjkhmPJKbK1ZzM9anIqhqAaqNeSIHOk805GoFoYLpg0CLqEqgEBCqSrSG7VgIDMkC6wmjkg+6ZSmctGGcokcMvIBApDJkUll+ZlgPZisC0KFJ6eUFHVI0XOhl0DBNIeLc+MBJuA8HQh05IbEWTx4IDXcBqpSHSezajHYlkYypPOpOVlyoTcb9Z7NSHDqQZ0YuGwNCFDchVKaLkJYBMQni60S96VvyECXSD1qlH+dERmk6Ctqj1gq8xcTUuYc5ORCXjl3mVWludEouZPUHxZTnWnlllRYKqKox4R4iAmMiQvoKNQL2W25L49Dyp0ddRTKrG8WACBdHEpgkyLmPKi0+VWoWtHV4oSysiEvNC9tl2WpmveoxqHDlPGoV1QYbBf6ZZQaSk+RVBrGSU37zEXyNaezeTK3JQ33nhDPGHrYunSpQinhWQ0uUnOFtzRc0o2PaRXP60OaC4LQRHuuusu8gJ6zkezpWhqheX8ajnfQmTaBWVO5aGsYEPq5IyVK1fSU0Yq+T333KMHG6FnkwsXLhT56lCgJVTU2267jbx0HuCA6YvEOhQI6MBlfBUqNlUVSyhz1Ae5lm/NmjX4VU+jZNy4ccLVE3WBX5rCEObLVEiIa9OFakLmUw1wrXFZ4UhjQpbT/dLYc68X3RyBJupee+215AVUMLJ2s0nQ+s+rr76avAD2LFdNq2kJc27qkdKZkauZkFUm1Qq5IZo40Tp0JmWLoe6UssJeRFQdip8KWQyAmo5f9WzTUfAKwT6TxoDTX3dAESznz2KTuLpdmLuYVI1Pr22X2XSBOg+GQGCqukC7ILOBgRlaAwOIgLRqLaPkMrcCIydkChpHVVUA9Pq4DIC8NLlJXjaaGKWqFnKYoe4TEZCVetXJqmialeVaeTIUcstiEPCSsCWTMrfjVD2oTUyzCiZNsQ17lFCppC3SebCEmlE6cEvbtVwnQiVXe4IlS5boWzQs30BAbYpljVLPA3nNhaELQc0KWnxESFM58xfDBYVXNSG6juqpBrjW1KJZmhC1SpZ2lebdD71edHME2pF6UWTBgNkkDOs/SffIOYxqWoBdI0R2+WaJQ0ZI5aGseq1W4MILL8QRCY8OCS+p6nCKZDEoK0ssF3urxQDYEV1KiaH7YbIljQFbXne6InTC1XpBxkO212sXY7ZzII2z17aLmkHVdKFRkFx4dMgIpVGpRgio9cMusC94pYFJSBDLCDfeeKMeLDDUuwIjJ2TKI488gl9UeDHEk0yi14dXXkUYgXoNyD5Uk8IFFil7QnHUppAwNCWwGHIQNGWattJkb3V4DZEhw2Vysm/15kltW83QSgo5Kxu2K/JVMJSHSGW+atkkqT4uTwKfKjagbknywAMP4Jf6y1Q9ARWDQD44tzgVwt8T83kwdB7gjjvuwC9Vb/WKFxK9mhDZszoiRRdIXaGgSlJcAroRlAacHlp6IC9cmotubqwtZYdsag1bsQtcRNVE1UMzpAW0axmfWmpyE2p5LDWWRFYrlAE2iU5InGsd6kXImKmQ6rkFCBFRFSxv6NVimI8IYO8FacZHEYMBG27PaAyDbhQRR1YrtQXrtYuRmUuoiVb1KDkkatuFGm1QCaihCBE70yEVTpZjNkK1MIAiS2DeiECCmNpVdSSVcjN3DQVDDi1IlsaHk75w4UI4ZP1HzVevgUG1wChxkagzIKgzpiVh1JQYLqHalEDBqMmRiuxPtSH1losUj9Q91LaqHYbatpIxUUkA9kKiHi0gJaF9SVBsQGU2YO71SRupA5U4dZQD1To6M1ISoRhUeVA26jnUOwzaCgdVPIOSA3Q5qGsBOBa6TKkaZYOAo6zkqQAoJ36p7tEhGzqPQiKNCVEnqooD6t2phSUTkuPJOFHUlxuaRQmyhXlLe0YTT902zn+vF90gFMzNn9pJ01bVQswmqg63GHSG3LWam8GWVBmkmlOaakUhZP8EouEMwEFFpUJK/U1ZSasGyA2WKa+OAbUYdJnU4y14Mx4C0hgwXSx13JG2wmjJxuA2VCvVPtN3MfiVTSX2Ti0zWRRlkqrtMlcTQr3bRM5k7WQ5BiMks6HC0L4QWfYC0rxJipEFyrTAXO8KDaH00jLYU7Ro+o8ZugGFBQh/16wi2ZLSUIQaQSKVLGWuTkei6U7y7jbV3imJZeYABkrJVTeB4sm9A4qvIgujTgKQyIIZoCohPF1QoAGZPx2pAdoELPs5HC9thdtwXKlOheWAEMB5AMLT22WiUyH3nhU5PuWwVxMyGAyAVz11IkFPDFdHYrZnNausLrq57pC9kZusSzVXdSuhHpplwfBLW8250XmT1oXIgNxAS98TWU7K1oBMKyudDLGMT5vMILJMaD7e/pixJMftebBJb8Bwi1AF2mQ2mDS2R5C9ke2Zq4a0KMsqbMhcRiYsKxqgrQYjJK/MQW5VkVUDOasnBJjtMKfI1p7NZHRsQ1AN1AuDk052Iw1OXnLyysiqZVAIIa8oyKQpUY0YbkMSKgxB9gEH2ShtUndnqCqEWrVEUBfqroEItcJsnYR66swR1ApGZVZR06pbLY8CqLnhLFHh1asgoZiII/xdqKdCPW/my5Q5ud+spzEhy1ONEMOp01LqIJXZ6gyouzNfglQX3ZwtXRSUUPh7Nv2Uj2ErHR1hPjTKEFA0ZJUmN4N1wW04FmSi5aUjgroQoTrIE3uBgzZRqYCaG0UgzGdMRY2AAsjyE/CqZ6Bv5L49DzbpDRghYlvPrarBmG1PNXukol1QBEqIJGocSqWi2ptaTcymS6jxsTsqNkUzGCFt0hMJ1DMARKgOvOpRA7Md5hTZ2rMZO/6nE5EGigqwg2g0ij2BQCAwbdo0EYNhjh5btmwpKiry6bjdbpfLpT330hExeiKsme2ZyUnYnplCIlt7NpNbL8tnGIZhGIaRsExhGIZhGCZHYZnCMAzDMEyOwjKFYRiGYZgchWUKwzAMwzA5CssUhmEYhmFyFJYpDMMwDMPkKCxTGIZhGIbJUVimZMQrr7xiV74XCPeFF15I7mxRPwyRLTv0T/b0JwcDA5gVM3xARVA/mpMt2nuddPpgfv20WOy0zzXXDFcfhhkCWKZkhOGLa/jtw+coSev057Nk9OmsAfmwWf8LwwxP0M0vW7ZM/aJbVqhde7bmB4sVrj7R55prST8LwzBMhrBMyQj1o8d9/hwlaR31e/3ZYv7if5/pf2GY4cm2bdtSfT04E+gjzPRyd/osc4aQyJCftO0DVHPpK7v9pP+FYRgmQ1imZIT6gXv1S+5Z0eeEEvWz+P2k/4VhhiHonrdv397noRRKfv755wt/NvRfZOzZswe/6hfw+8wAKh6GYdLDMqUbu4KchkKobSuaWkiWVC318uXLRRY6r7zyCoXDvXTpUjiQlsa9sQsE0m0ZQSEyCcBtq5ZL1wN1VS0BdV+GG1x6poMIahy4aSvchsIA7IKigf7cLjN9QJx3HfWxiLyOwm81TYpmimgpdcwWBQfypK1q5oR63Q1b4SVLkHHI/GA8cKs7UpH7AmS3BNxqctXOJXR0EnngSHvNNdfAgV8qUq9nBshiU5Lnn38ev7LmqicNqIdDm5CVWh6Zs7kwDMMMIjT6mp7C+1C4AcNXswn5sWz1k98A7lRfzaYPghtAcvnZboKyom/HU0JCDTEkAfSxb1kqimyANgHLkgBsSlMYFfQoek55QL5/+F6ccQV5lekb8TAh8gI1RFqmlkYBl5gi47LiOpLlSGTmZhsDSEJbAdLCC2gTiQyJiNQTsU1BGpIhuSykhA7HAH0xX01LJUx/ZoAetxukosOhreaTBmRay5IAKrO5MANLvtszw6hka89mrNsaAwVfDajdUdtNhAByW3YMtMkA9QcyH4pMvQJ1CWpCeA1tHPYoQ+BW41NyGUJFArQVUIiML3sm2fKqZeu1MBRZps1x8rpZN1sUXXpy46JIN0GXhtzSDOSVovgyN9oqryztC5CXdkT2SdBWyk2anNkwhMcE7V2NT7sgqQFUIzRDhyOPhQogc1NrB6B9CY+OWjbaaj40CpHnQe6LQmT+8sTKkhvKZijMwJLX9swwBrK1ZzMpWxyVgq8G5nYTTRJaInKrzR+NUsjWyoBs3cwZGhJSEyy7E6CGUGS1kQVUDMoBDkDhEoTIppO6B7WcVDZym4+C4g9eyzuo5HWzTtcdqMYgMXeHagiZhOxKAeVGlkNuacYEJcEmSxuDSSCQSkJuQ3JzeSQU37BVLQ9AckOGKlQkoFomQfmop8hcEhliWRKyfzpX2GTeCwWqbvXEUtlQDLjNhRlY8tqeGcZAtvZshuemaKhP0wkEyskomc+fvf3226k5Q3xkoj44V9cKAfNyITWEIt92223ahp5g1/KhPhVVQoFghz5REU2tOtn2+eefNxyFunXbtm2I/+yzzxqyYgabyZMnox7Ccccdd+DMq5M56DqqC2gNIWSZqdbLkEXdc8895DWQxsYIWlamJjeXR4Xi33XXXeS1BMnTzJ/FgZDCWLhwIU6FOsvEUF/Sn5k0JaGlbbBz/NJeJBRIwG04sXS6aF6LufIyDDN4sEzRNIraQgG68aLVhtT8GSRLmpUOaNpIAMJ9zTXXyDmJyIdu0QizUHjooYfwSwIIkc17kbumtcSWUBJ6vcqSJUv0MAGOUZ0FrBaGWLFiBYpNMgutthRDzBBANnPzzTfjMuHkU6C5O3zsscfwSwtMyDJvvPFGfYuAkpDpko0ZRAysCL+wE0sbow6e8qcJp2pysqtU3bPlMjS1PGRR6d+VguR0KlA26DYp2miRjsw8/ZmxLAkdDgJx4BRiBjvFL0UwnFicN1llDIVhGGZQYZmirTtAA0SNI0HNHDWChjeqpbodRNOG3kWKEoB8kC0tqAHoftSbP9IcwqO34HQDJ7sN7IgcxPLlyxGiLiswD4yDBx98EJvMr1cx9BBqYWgxiBQl6JZo14888giFMIMHLUURHpsNl49kIo3Dkc5Qh+7Qc+OXltSSZRqgIYQrr7wSv+b+mKyInvsAg40Byp+kCQ2w6cECsqv03bNhp2p5KHmq9cA4D+pIEvZOoo0yhMhQC5P+zBBqSWT9Ev4Uj2ywU2wiDaQuNkZWOFeyyhgKwzDMoMIyRYOaJwLdNmkLagTVLp/6cst3OpG8QELZ36Npky0jBao3f2j1pNzB1oULF8IhQyg3OegNBy2ApIaSCqOOxiMHtPKyw5M3juQFag9hKAw1x+rQC92Y8qurhgC60Kq6pUE1usQwIVW50vWVIXRNqXsm0M2TCqEIMD/8SivCdScrogc95l1T/iRiDB0zkb57JoNRM4SqRiZIQvsis5SHYwDHhQKrz0mpGspjUQuT/sxQSR544AFtmy7O1PpFcdTzBrTK0yXWSQOpiscweGMoDMMwg4u4j0hLYU/RStXy0lZqtclNd7qWwxhA3qSq0E0bJSQosvB0gRYWv4hGW+kJvRkZwbLM6BJoK3JDBHIT8CKQ3L0WhpC55T75O+XQ8kLLK2W4ymQkMDPaCgddaNpKyLS4fPCabVKaEEUwIM2GjMRg6lQAkGr2KG1VkeUB8BrMUoWetBqgg1WLSkVKf2YsDw3IYlvuS61carEBnUZymwsz4OSvPTOMmWzt2Yyoe+kp+Gog21+ApodaJbRHtEm2rWprZYmqAIDailGIzAqbKATATQlpj4QaAa0qNaxqBCoMobb+1IwivvDrIEQ24kBP1CMV3BQIDG107pPvzbo47zrqZQIiVL+gdGVlbyotU1qvmlbqDNUmVfshVMuXOQOzvQEKBKphG1ANSTVCsmeDWRpQbR6o5ZHZCn/aMwMohMBpkWdDbDZVVRGqA6/hKqiNADAXZmDJd3tmGJVs7dmMHf9TlUsDRQXYQTQaxZ5AIBCYNm2aiMEwR48tW7YUFRX5dNxut8vlojF8IGL0RFhzPtszPfVAD3377beLoJ7ccsstS5cuxTEKP5M/DEN7ZgqYbO3ZDM9NYZj8g+bPqtM8DZCOER6GYZi8hWUKw+Qf6VfNgGeV9ecMwzD5C8sUhsk/0q+aoRUrvFaLYZgCgGUKw+Qf9C4+4TGxQH9JWqppKwzDMHkEyxSGYRiGYXIUlikMwzAMw+QoLFMYhmEYhslRWKYwDMMwDJOjsExhGIZhGCZHYZnCMAzDMEyOwjKFYRiGYZgchWUKwwxrLrzwQvGBDbt96tSpIlR/3T5C7r//fuHvCrnllluE32Zbvny5nk4gQrsQoTqIKUJ1kK3YYLejACK0C+xCbNMRoTpUBolaPIZhChKWKQwzfIFEePbZZ4VH/ySyVCpvvPEGftXPBlHIokWLyIu011xzDbkJ6AZykHwhN4GYUqlgF3fccQe5AQqgyiP6aKLw6MiszB8qQj6sVBimsGGZwjDDF0iECy64QP+8rsbNN98MpULv2n/55Zfxq342aM+ePfilEIgDpIVoECmTyfvuuw/h0CIQEyRfVq9eTZuQJ7wPPfQQfqFC4FUT0k6liFm5cqVltvglnfToo4+Kbfp7eJctW4ZfhmEKFZYpDDN8gSCA2pCPXR588EH0/QsWLICbhi7UzwY9//zzMoSGQ7Zt26Zv0bj99tuR9uqrr37ggQfghZigfACSYNOKFSuQ59KlS5GJmvC2227DL6kiMHXqVHVQR2YL97hx4/CrDsxgk5oVwzCFB8sUhhm+oI+/4IILoFS0iR49H9Mg0PCNZRlCwy00zmGGhkNIWBig4RCoENodgci0lYCaofEV2gplIzbo3ypCOBxQKtikzpJhGKZQYZnCMMMa+orho48+Cjf6fpIg9CunoQAawKCvLu/btw+/8+fP1zaYgJIw6BsJPTayRP2eMw3qrF69Gm6IGDl2AmhgBkBdLV26VJ3UwjBMQcIyhWGGI7TWhuQIuPrqq2mg4pFHHsHvmjVr8EsPWYi77roLv6mkCfJJM7wBMYGtwqPrGJIaKrfffjvkCKJJUULfeYaDJrUgE1WUQF3dd999yEoeAsMwBQnLFIYZjtASniVLlpAXPPbYY/ilUY1du3bhV04ugT4gEUMhJF9kWgiFhQsXwkGzTKZMmbJ06VKpHigtPSGindLkFYKkCekPOfVE36JBkoVmw1A+6roemjw7ZswY8jIMU5DY6X4lPfrdjkYsFotGoyGdQCAwbdo0EYNhjh5btmwpKiry6bjdbpfLhZ6PEDF6Iqx52Nuz5fmBFIAsMK8KhviAUFixYgV5pXCRPProozQfBUpCXW8MLrjggjQJAa4FOSy3rl69GvIIkkVVMISac8HA9swUEtnasxkeTWGYYQo6NnTzwqMLEYTQ0MWDDz4oZ7befPPNCId6WLx4MYUAmnsrPLq4kXNmb7/9dprpQtx3332qkjAkpMyFR9+KEOHRwVYawpGPpSSGnBmGKUh4NIXJe/jukykk2J6ZQoJHUxiGYRiGKVhYpjAMwzAMk6OwTGEYhmEYJkdhmcIwDMMwTI7CMoVhGIZhmByFZQrDMAzDMDkKyxSGYRiGYXIUlikMwzAMw+QoLFMYhmEYhslRWKYwDMMwDJOjsExhGIYpHDJ/BznDDBn9MUuWKcxwh5t1Jgfpp1myVTM5Qv9NsS8yhSsAk4Nws84UBv03ReTA9szkCP23xr6PpnA1YHKE/puiXo/YnpmcoA/WSPEpIXDo0CaGObqQNQrT7DJU2pQhfTRluT+GOer0wRopPiUEVJFoE8McXcgahWlm2awjJiV3Op0iiGGOKjBFssnMzdhApk2zrC0E7ZU2MczRhaxRmCY360yek22zLm0eUELk4Ha7aSvDHF1giqpJAwTSb4bYk8mkcKaG4iQSiXg8HovFIpFIOBwOhUJ1dXUUgWGOIrt37/b5fF6v1+PxuFwuqhIIT1MTYNIA9gxgz8SYMWM2/LxMxGCYo8eYT+6AMQMYM9Db9nTNOtmzbKKjOg8s+LrYzDBHj9te+QGUCpCNc6/2bCAjmQKoGhia9QVf+l+xmWGOHq/87N+pTQf9adZBw9+mixgMc/SY8Kk9WTXrMGb8wp6lSYPvnfYV2sowR5FvvP4/sGRpzACB6e3ZQHYPbqi2YGfYJWqRCGWYo4ps0Mk+RWhvUGTUGWnPXq9XbGOYo4ps08lKRWhvqPYMyS5CGeaoAlNU7VmEZkMWMkWvLz2adbGBYY4qWd13qqj2rI/FcMvO5ATZNusUTTN9xaRpE8McXcyNM/1mTtajKWqzLkIZ5qgCUxyQZp2VN5Mj9KFZlzEBmTSFM8zRpQ/GbCBTmSJ3AGSzTpsY5ujSN7UuYwI2aSan6FuzLuNTcgpkmKOLapB9M8vsHvrQL6BmncIZ5ujSZ7Uu41Ny/FI4wxxd+tysI37fEjLMICENss82mfVDH/qVtYhhjjqqQWZrlogvE5KDYXKB/hhkf9IyzMDSf2vM+vZR7rKfO2aYgUIaZJ9tktIC4WeYowqbIsNIMn1viiWTr/iGcDHM0WPH498TLoZhGKaw6JdMYRiGYRiGGTx4ziDDMAzDMDkKyxSGYRiGYXIUlikMwzAMw+QoLFMYhmEYhslRWKYwDMMwDJOjsExhGIZhGCZHYZnCMAzDMEyOwjKFYRiGYZgchWUKwzAMwzA5CssUhmEYhmFyFJYpDMMwDMPkKCxTGIZhGIbJUVimMAzDMAyTo7BMYRiGYRgmR2GZwjAMwzBMjsIyhWEYhmGYHIVlCsMwDMMwOQrLFIZhGIZhchSWKQzDMAzD5CgsUxiGYRiGyVFYpjAMwzAMk6OwTGEYhmEYJkdhmcIwDMMwTI7CMoVhGIZhmByFZQrDMAzDMDkKyxSGYRiGYXIUlikMwzAMw+QoLFMYhmEYhslJbLb/D5bDwezauTolAAAAAElFTkSuQmC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p:nvPr/>
        </p:nvPicPr>
        <p:blipFill rotWithShape="1">
          <a:blip r:embed="rId3">
            <a:extLst>
              <a:ext uri="{28A0092B-C50C-407E-A947-70E740481C1C}">
                <a14:useLocalDpi xmlns:a14="http://schemas.microsoft.com/office/drawing/2010/main" val="0"/>
              </a:ext>
            </a:extLst>
          </a:blip>
          <a:srcRect l="33024" r="32692"/>
          <a:stretch/>
        </p:blipFill>
        <p:spPr>
          <a:xfrm>
            <a:off x="3794078" y="939732"/>
            <a:ext cx="2142699" cy="2717868"/>
          </a:xfrm>
          <a:prstGeom prst="rect">
            <a:avLst/>
          </a:prstGeom>
        </p:spPr>
      </p:pic>
    </p:spTree>
    <p:extLst>
      <p:ext uri="{BB962C8B-B14F-4D97-AF65-F5344CB8AC3E}">
        <p14:creationId xmlns:p14="http://schemas.microsoft.com/office/powerpoint/2010/main" val="1525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26"/>
            <a:ext cx="8429625" cy="1143000"/>
          </a:xfrm>
        </p:spPr>
        <p:txBody>
          <a:bodyPr/>
          <a:lstStyle/>
          <a:p>
            <a:r>
              <a:rPr lang="en-US" dirty="0" smtClean="0"/>
              <a:t> Schoology in FBISD</a:t>
            </a:r>
            <a:endParaRPr lang="en-US" dirty="0"/>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7</a:t>
            </a:fld>
            <a:endParaRPr lang="en-US" dirty="0"/>
          </a:p>
        </p:txBody>
      </p:sp>
      <p:pic>
        <p:nvPicPr>
          <p:cNvPr id="6" name="Picture 5" descr="A screenshot of a cell phon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807982"/>
            <a:ext cx="9144000" cy="6050018"/>
          </a:xfrm>
          <a:prstGeom prst="rect">
            <a:avLst/>
          </a:prstGeom>
        </p:spPr>
      </p:pic>
    </p:spTree>
    <p:extLst>
      <p:ext uri="{BB962C8B-B14F-4D97-AF65-F5344CB8AC3E}">
        <p14:creationId xmlns:p14="http://schemas.microsoft.com/office/powerpoint/2010/main" val="342035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19" y="-191069"/>
            <a:ext cx="8429625" cy="1143000"/>
          </a:xfrm>
        </p:spPr>
        <p:txBody>
          <a:bodyPr/>
          <a:lstStyle/>
          <a:p>
            <a:r>
              <a:rPr lang="en-US" dirty="0" smtClean="0"/>
              <a:t>Expectations for Schoology</a:t>
            </a:r>
            <a:endParaRPr lang="en-US" dirty="0"/>
          </a:p>
        </p:txBody>
      </p:sp>
      <p:sp>
        <p:nvSpPr>
          <p:cNvPr id="3" name="Content Placeholder 2"/>
          <p:cNvSpPr>
            <a:spLocks noGrp="1"/>
          </p:cNvSpPr>
          <p:nvPr>
            <p:ph idx="1"/>
          </p:nvPr>
        </p:nvSpPr>
        <p:spPr>
          <a:xfrm>
            <a:off x="328376" y="951931"/>
            <a:ext cx="8661637" cy="3471863"/>
          </a:xfrm>
        </p:spPr>
        <p:txBody>
          <a:bodyPr/>
          <a:lstStyle/>
          <a:p>
            <a:pPr>
              <a:spcBef>
                <a:spcPts val="0"/>
              </a:spcBef>
              <a:buFont typeface="Wingdings" panose="05000000000000000000" pitchFamily="2" charset="2"/>
              <a:buChar char="ü"/>
            </a:pPr>
            <a:r>
              <a:rPr lang="en-US" sz="2400" dirty="0" smtClean="0"/>
              <a:t>All </a:t>
            </a:r>
            <a:r>
              <a:rPr lang="en-US" sz="2400" dirty="0"/>
              <a:t>classroom instructional content materials must be accessed within standardized folder structure </a:t>
            </a:r>
          </a:p>
          <a:p>
            <a:pPr>
              <a:spcBef>
                <a:spcPts val="0"/>
              </a:spcBef>
              <a:buFont typeface="Wingdings" panose="05000000000000000000" pitchFamily="2" charset="2"/>
              <a:buChar char="ü"/>
            </a:pPr>
            <a:r>
              <a:rPr lang="en-US" sz="2400" dirty="0"/>
              <a:t>O</a:t>
            </a:r>
            <a:r>
              <a:rPr lang="en-US" sz="2400" dirty="0" smtClean="0"/>
              <a:t>ffer </a:t>
            </a:r>
            <a:r>
              <a:rPr lang="en-US" sz="2400" dirty="0"/>
              <a:t>students an opportunity to collaborate and communicate using digital tools (i.e. shared documents linked in Schoology) </a:t>
            </a:r>
          </a:p>
          <a:p>
            <a:pPr>
              <a:spcBef>
                <a:spcPts val="0"/>
              </a:spcBef>
              <a:buFont typeface="Wingdings" panose="05000000000000000000" pitchFamily="2" charset="2"/>
              <a:buChar char="ü"/>
            </a:pPr>
            <a:r>
              <a:rPr lang="en-US" sz="2400" dirty="0"/>
              <a:t>Use of the calendar for students to track assignments and progress </a:t>
            </a:r>
          </a:p>
          <a:p>
            <a:pPr>
              <a:spcBef>
                <a:spcPts val="0"/>
              </a:spcBef>
              <a:buFont typeface="Wingdings" panose="05000000000000000000" pitchFamily="2" charset="2"/>
              <a:buChar char="ü"/>
            </a:pPr>
            <a:r>
              <a:rPr lang="en-US" sz="2400" dirty="0"/>
              <a:t>Provide authentic assessments to students in a variety of modalities, </a:t>
            </a:r>
            <a:r>
              <a:rPr lang="en-US" sz="2400" dirty="0" smtClean="0"/>
              <a:t>and when </a:t>
            </a:r>
            <a:r>
              <a:rPr lang="en-US" sz="2400" dirty="0"/>
              <a:t>appropriate use </a:t>
            </a:r>
            <a:r>
              <a:rPr lang="en-US" sz="2400" dirty="0" err="1"/>
              <a:t>Respondus</a:t>
            </a:r>
            <a:r>
              <a:rPr lang="en-US" sz="2400" dirty="0"/>
              <a:t> Lockdown Browser to support assessment integrity </a:t>
            </a:r>
          </a:p>
          <a:p>
            <a:pPr>
              <a:spcBef>
                <a:spcPts val="0"/>
              </a:spcBef>
              <a:buFont typeface="Wingdings" panose="05000000000000000000" pitchFamily="2" charset="2"/>
              <a:buChar char="ü"/>
            </a:pPr>
            <a:r>
              <a:rPr lang="en-US" sz="2400" dirty="0"/>
              <a:t>Teacher/students provide feedback on student work using student ownership and technology tools with opportunities for goal setting and </a:t>
            </a:r>
            <a:r>
              <a:rPr lang="en-US" sz="2400" dirty="0" smtClean="0"/>
              <a:t>revision</a:t>
            </a:r>
          </a:p>
          <a:p>
            <a:pPr>
              <a:spcBef>
                <a:spcPts val="0"/>
              </a:spcBef>
              <a:buFont typeface="Wingdings" panose="05000000000000000000" pitchFamily="2" charset="2"/>
              <a:buChar char="ü"/>
            </a:pPr>
            <a:r>
              <a:rPr lang="en-US" sz="2400" dirty="0" smtClean="0"/>
              <a:t>Provide regular, timely information to parents through the use of the Parent Folder and Schoology Messages</a:t>
            </a:r>
          </a:p>
        </p:txBody>
      </p:sp>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8</a:t>
            </a:fld>
            <a:endParaRPr lang="en-US" dirty="0"/>
          </a:p>
        </p:txBody>
      </p:sp>
    </p:spTree>
    <p:extLst>
      <p:ext uri="{BB962C8B-B14F-4D97-AF65-F5344CB8AC3E}">
        <p14:creationId xmlns:p14="http://schemas.microsoft.com/office/powerpoint/2010/main" val="403110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DAA1F853-145A-5346-8B70-675A3EFC9450}" type="slidenum">
              <a:rPr lang="en-US" smtClean="0"/>
              <a:pPr>
                <a:defRPr/>
              </a:pPr>
              <a:t>9</a:t>
            </a:fld>
            <a:endParaRPr lang="en-US"/>
          </a:p>
        </p:txBody>
      </p:sp>
      <p:pic>
        <p:nvPicPr>
          <p:cNvPr id="3" name="Picture 2"/>
          <p:cNvPicPr>
            <a:picLocks noChangeAspect="1"/>
          </p:cNvPicPr>
          <p:nvPr/>
        </p:nvPicPr>
        <p:blipFill rotWithShape="1">
          <a:blip r:embed="rId3"/>
          <a:srcRect l="-1" t="13497" r="-91" b="10705"/>
          <a:stretch/>
        </p:blipFill>
        <p:spPr>
          <a:xfrm>
            <a:off x="216552" y="1703845"/>
            <a:ext cx="8773461" cy="3735421"/>
          </a:xfrm>
          <a:prstGeom prst="rect">
            <a:avLst/>
          </a:prstGeom>
          <a:ln>
            <a:solidFill>
              <a:schemeClr val="tx1"/>
            </a:solidFill>
          </a:ln>
        </p:spPr>
      </p:pic>
      <p:sp>
        <p:nvSpPr>
          <p:cNvPr id="4" name="Title 1"/>
          <p:cNvSpPr txBox="1">
            <a:spLocks/>
          </p:cNvSpPr>
          <p:nvPr/>
        </p:nvSpPr>
        <p:spPr>
          <a:xfrm>
            <a:off x="216552" y="102303"/>
            <a:ext cx="8429625" cy="1143000"/>
          </a:xfrm>
          <a:prstGeom prst="rect">
            <a:avLst/>
          </a:prstGeom>
        </p:spPr>
        <p:txBody>
          <a:bodyPr/>
          <a:lst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charset="0"/>
              </a:defRPr>
            </a:lvl2pPr>
            <a:lvl3pPr algn="l" defTabSz="457200" rtl="0" eaLnBrk="1" fontAlgn="base" hangingPunct="1">
              <a:spcBef>
                <a:spcPct val="0"/>
              </a:spcBef>
              <a:spcAft>
                <a:spcPct val="0"/>
              </a:spcAft>
              <a:defRPr sz="4000">
                <a:solidFill>
                  <a:schemeClr val="tx1"/>
                </a:solidFill>
                <a:latin typeface="Calibri" charset="0"/>
              </a:defRPr>
            </a:lvl3pPr>
            <a:lvl4pPr algn="l" defTabSz="457200" rtl="0" eaLnBrk="1" fontAlgn="base" hangingPunct="1">
              <a:spcBef>
                <a:spcPct val="0"/>
              </a:spcBef>
              <a:spcAft>
                <a:spcPct val="0"/>
              </a:spcAft>
              <a:defRPr sz="4000">
                <a:solidFill>
                  <a:schemeClr val="tx1"/>
                </a:solidFill>
                <a:latin typeface="Calibri" charset="0"/>
              </a:defRPr>
            </a:lvl4pPr>
            <a:lvl5pPr algn="l" defTabSz="457200" rtl="0" eaLnBrk="1" fontAlgn="base" hangingPunct="1">
              <a:spcBef>
                <a:spcPct val="0"/>
              </a:spcBef>
              <a:spcAft>
                <a:spcPct val="0"/>
              </a:spcAft>
              <a:defRPr sz="4000">
                <a:solidFill>
                  <a:schemeClr val="tx1"/>
                </a:solidFill>
                <a:latin typeface="Calibri" charset="0"/>
              </a:defRPr>
            </a:lvl5pPr>
            <a:lvl6pPr marL="457200" algn="l" defTabSz="457200" rtl="0" eaLnBrk="1" fontAlgn="base" hangingPunct="1">
              <a:spcBef>
                <a:spcPct val="0"/>
              </a:spcBef>
              <a:spcAft>
                <a:spcPct val="0"/>
              </a:spcAft>
              <a:defRPr sz="4000">
                <a:solidFill>
                  <a:schemeClr val="tx1"/>
                </a:solidFill>
                <a:latin typeface="Calibri" charset="0"/>
              </a:defRPr>
            </a:lvl6pPr>
            <a:lvl7pPr marL="914400" algn="l" defTabSz="457200" rtl="0" eaLnBrk="1" fontAlgn="base" hangingPunct="1">
              <a:spcBef>
                <a:spcPct val="0"/>
              </a:spcBef>
              <a:spcAft>
                <a:spcPct val="0"/>
              </a:spcAft>
              <a:defRPr sz="4000">
                <a:solidFill>
                  <a:schemeClr val="tx1"/>
                </a:solidFill>
                <a:latin typeface="Calibri" charset="0"/>
              </a:defRPr>
            </a:lvl7pPr>
            <a:lvl8pPr marL="1371600" algn="l" defTabSz="457200" rtl="0" eaLnBrk="1" fontAlgn="base" hangingPunct="1">
              <a:spcBef>
                <a:spcPct val="0"/>
              </a:spcBef>
              <a:spcAft>
                <a:spcPct val="0"/>
              </a:spcAft>
              <a:defRPr sz="4000">
                <a:solidFill>
                  <a:schemeClr val="tx1"/>
                </a:solidFill>
                <a:latin typeface="Calibri" charset="0"/>
              </a:defRPr>
            </a:lvl8pPr>
            <a:lvl9pPr marL="1828800" algn="l" defTabSz="457200" rtl="0" eaLnBrk="1" fontAlgn="base" hangingPunct="1">
              <a:spcBef>
                <a:spcPct val="0"/>
              </a:spcBef>
              <a:spcAft>
                <a:spcPct val="0"/>
              </a:spcAft>
              <a:defRPr sz="4000">
                <a:solidFill>
                  <a:schemeClr val="tx1"/>
                </a:solidFill>
                <a:latin typeface="Calibri" charset="0"/>
              </a:defRPr>
            </a:lvl9pPr>
          </a:lstStyle>
          <a:p>
            <a:r>
              <a:rPr lang="en-US" dirty="0" smtClean="0"/>
              <a:t>Navigating in Schoology</a:t>
            </a:r>
            <a:endParaRPr lang="en-US" dirty="0"/>
          </a:p>
        </p:txBody>
      </p:sp>
    </p:spTree>
    <p:extLst>
      <p:ext uri="{BB962C8B-B14F-4D97-AF65-F5344CB8AC3E}">
        <p14:creationId xmlns:p14="http://schemas.microsoft.com/office/powerpoint/2010/main" val="3203587457"/>
      </p:ext>
    </p:extLst>
  </p:cSld>
  <p:clrMapOvr>
    <a:masterClrMapping/>
  </p:clrMapOvr>
</p:sld>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399C6DFB68274E8BD30110DAA82996" ma:contentTypeVersion="13" ma:contentTypeDescription="Create a new document." ma:contentTypeScope="" ma:versionID="9b8ca16efc953580b78bc3d8b29b0df5">
  <xsd:schema xmlns:xsd="http://www.w3.org/2001/XMLSchema" xmlns:xs="http://www.w3.org/2001/XMLSchema" xmlns:p="http://schemas.microsoft.com/office/2006/metadata/properties" xmlns:ns3="a55565d7-a3ae-4d79-acb0-fbdcef607ab2" xmlns:ns4="c1fc73a1-f086-4590-9938-9e356f32e4a0" targetNamespace="http://schemas.microsoft.com/office/2006/metadata/properties" ma:root="true" ma:fieldsID="07ee46bea2cbae8533601e4615f3d5ca" ns3:_="" ns4:_="">
    <xsd:import namespace="a55565d7-a3ae-4d79-acb0-fbdcef607ab2"/>
    <xsd:import namespace="c1fc73a1-f086-4590-9938-9e356f32e4a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565d7-a3ae-4d79-acb0-fbdcef607a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c73a1-f086-4590-9938-9e356f32e4a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C88B1-1104-4947-A2F9-2F6F6C6E7BD7}">
  <ds:schemaRefs>
    <ds:schemaRef ds:uri="http://purl.org/dc/dcmitype/"/>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c1fc73a1-f086-4590-9938-9e356f32e4a0"/>
    <ds:schemaRef ds:uri="a55565d7-a3ae-4d79-acb0-fbdcef607ab2"/>
    <ds:schemaRef ds:uri="http://purl.org/dc/terms/"/>
  </ds:schemaRefs>
</ds:datastoreItem>
</file>

<file path=customXml/itemProps2.xml><?xml version="1.0" encoding="utf-8"?>
<ds:datastoreItem xmlns:ds="http://schemas.openxmlformats.org/officeDocument/2006/customXml" ds:itemID="{BC234848-D9FA-4A57-B9D4-428DCB0E12AD}">
  <ds:schemaRefs>
    <ds:schemaRef ds:uri="http://schemas.microsoft.com/sharepoint/v3/contenttype/forms"/>
  </ds:schemaRefs>
</ds:datastoreItem>
</file>

<file path=customXml/itemProps3.xml><?xml version="1.0" encoding="utf-8"?>
<ds:datastoreItem xmlns:ds="http://schemas.openxmlformats.org/officeDocument/2006/customXml" ds:itemID="{C0C7EE50-F252-48C8-A4B7-083025D28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565d7-a3ae-4d79-acb0-fbdcef607ab2"/>
    <ds:schemaRef ds:uri="c1fc73a1-f086-4590-9938-9e356f32e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Leadership Launch 2017 DrDupre-Template</Template>
  <TotalTime>5592</TotalTime>
  <Words>2551</Words>
  <Application>Microsoft Office PowerPoint</Application>
  <PresentationFormat>On-screen Show (4:3)</PresentationFormat>
  <Paragraphs>250</Paragraphs>
  <Slides>18</Slides>
  <Notes>18</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Wingdings</vt:lpstr>
      <vt:lpstr>Wingdings,Sans-Serif</vt:lpstr>
      <vt:lpstr>Office Theme</vt:lpstr>
      <vt:lpstr>Schoology for Parents (Intermediate) </vt:lpstr>
      <vt:lpstr>Colony Bend Support Contacts </vt:lpstr>
      <vt:lpstr>How are you feeling about using Schoology?</vt:lpstr>
      <vt:lpstr>Session Goals</vt:lpstr>
      <vt:lpstr>Instructional Tools</vt:lpstr>
      <vt:lpstr>Schoology in FBISD</vt:lpstr>
      <vt:lpstr> Schoology in FBISD</vt:lpstr>
      <vt:lpstr>Expectations for Schoology</vt:lpstr>
      <vt:lpstr>PowerPoint Presentation</vt:lpstr>
      <vt:lpstr>K-1 Folder Format</vt:lpstr>
      <vt:lpstr>Grades 2-5 Folder Format</vt:lpstr>
      <vt:lpstr>Secondary Folder Format</vt:lpstr>
      <vt:lpstr>Secondary Folder Format</vt:lpstr>
      <vt:lpstr>Elementary Outclass Secondary Electives</vt:lpstr>
      <vt:lpstr>Schoology Mobile App</vt:lpstr>
      <vt:lpstr>PowerPoint Presentation</vt:lpstr>
      <vt:lpstr>After the presentations, how are you feeling about using Schoology?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Raziuddin, Jasmine</dc:creator>
  <cp:lastModifiedBy>Hartman, Karol</cp:lastModifiedBy>
  <cp:revision>419</cp:revision>
  <cp:lastPrinted>2017-07-27T14:36:43Z</cp:lastPrinted>
  <dcterms:created xsi:type="dcterms:W3CDTF">2017-07-25T21:10:55Z</dcterms:created>
  <dcterms:modified xsi:type="dcterms:W3CDTF">2020-08-19T13:42:18Z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0x0101003E399C6DFB68274E8BD30110DAA82996</vt:lpwstr>
  </property>
</Properties>
</file>