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60" r:id="rId5"/>
    <p:sldId id="264" r:id="rId6"/>
    <p:sldId id="259" r:id="rId7"/>
    <p:sldId id="267" r:id="rId8"/>
    <p:sldId id="268" r:id="rId9"/>
    <p:sldId id="282" r:id="rId10"/>
    <p:sldId id="269" r:id="rId11"/>
    <p:sldId id="274" r:id="rId12"/>
    <p:sldId id="273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4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0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7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3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3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0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0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1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1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3490-D110-4B62-9B5E-1A045BF7076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0CDA-204B-4105-A5AB-34388232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Welcome to PE </a:t>
            </a:r>
            <a:br>
              <a:rPr lang="en-US" dirty="0" smtClean="0"/>
            </a:br>
            <a:r>
              <a:rPr lang="en-US" dirty="0" smtClean="0"/>
              <a:t>with Coach Trevino and Coach Blumrick!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6" y="1690688"/>
            <a:ext cx="6823166" cy="511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684" y="134193"/>
            <a:ext cx="9144000" cy="913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Think Sheet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93716" y="2152995"/>
            <a:ext cx="3188130" cy="41536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do I fill out a think sheet?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When you break the social contract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On your third “strike”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When someone gets hurt (visibly) as a result of my actions.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If I’m making poor choices during a safety drill (fire, lockdown</a:t>
            </a:r>
            <a:r>
              <a:rPr lang="en-US" smtClean="0"/>
              <a:t>, lockout, etc…)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6109" y="1802981"/>
            <a:ext cx="5711092" cy="3919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9706" y="1849002"/>
            <a:ext cx="5711092" cy="38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handle disagreements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it out; be a good listener to the other person who you have the disagreement with</a:t>
            </a:r>
          </a:p>
          <a:p>
            <a:r>
              <a:rPr lang="en-US" dirty="0" smtClean="0"/>
              <a:t>Majority rules- if  you and another person can’t make a decision, let the majority of kids who agree make the decision</a:t>
            </a:r>
          </a:p>
          <a:p>
            <a:r>
              <a:rPr lang="en-US" dirty="0" smtClean="0"/>
              <a:t>Paper, Rock, Scissors</a:t>
            </a:r>
          </a:p>
          <a:p>
            <a:r>
              <a:rPr lang="en-US" dirty="0" smtClean="0"/>
              <a:t>Always remain RESPECTFUL to each other!</a:t>
            </a:r>
            <a:endParaRPr lang="en-US" dirty="0"/>
          </a:p>
        </p:txBody>
      </p:sp>
      <p:pic>
        <p:nvPicPr>
          <p:cNvPr id="4" name="Picture 3" descr="RigdonCIA - h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75" y="3148519"/>
            <a:ext cx="1898028" cy="3163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144" y="3568700"/>
            <a:ext cx="26098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/>
          <a:lstStyle/>
          <a:p>
            <a:pPr algn="ctr"/>
            <a:r>
              <a:rPr lang="en-US" dirty="0" smtClean="0"/>
              <a:t>PE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0510"/>
            <a:ext cx="10515600" cy="580967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*</a:t>
            </a:r>
            <a:r>
              <a:rPr lang="en-US" sz="1600" dirty="0"/>
              <a:t>Materials/Equipment Managers</a:t>
            </a:r>
          </a:p>
          <a:p>
            <a:pPr lvl="0"/>
            <a:r>
              <a:rPr lang="en-US" sz="1600" dirty="0" smtClean="0"/>
              <a:t>Help coaches put out and put up equipment needed for the day</a:t>
            </a:r>
          </a:p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r>
              <a:rPr lang="en-US" sz="1600" dirty="0" smtClean="0"/>
              <a:t>*Champs Champions</a:t>
            </a:r>
          </a:p>
          <a:p>
            <a:pPr lvl="0"/>
            <a:r>
              <a:rPr lang="en-US" sz="1600" dirty="0" smtClean="0"/>
              <a:t>Take </a:t>
            </a:r>
            <a:r>
              <a:rPr lang="en-US" sz="1600" dirty="0"/>
              <a:t>the Champs buck for the day back to </a:t>
            </a:r>
            <a:r>
              <a:rPr lang="en-US" sz="1600" dirty="0" smtClean="0"/>
              <a:t>class</a:t>
            </a:r>
          </a:p>
          <a:p>
            <a:pPr lvl="0"/>
            <a:r>
              <a:rPr lang="en-US" sz="1600" dirty="0" smtClean="0"/>
              <a:t>Coaches </a:t>
            </a:r>
            <a:r>
              <a:rPr lang="en-US" sz="1600" dirty="0"/>
              <a:t>“eyes and ears”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Tell coaches if you catch someone doing something </a:t>
            </a:r>
            <a:r>
              <a:rPr lang="en-US" sz="1600" dirty="0" smtClean="0"/>
              <a:t>good</a:t>
            </a:r>
            <a:r>
              <a:rPr lang="en-US" sz="1600" dirty="0"/>
              <a:t> </a:t>
            </a:r>
            <a:endParaRPr lang="en-US" sz="1600" dirty="0" smtClean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*Door helpers</a:t>
            </a:r>
          </a:p>
          <a:p>
            <a:pPr lvl="0"/>
            <a:r>
              <a:rPr lang="en-US" sz="1600" dirty="0"/>
              <a:t>Close doors at the beginning of class</a:t>
            </a:r>
          </a:p>
          <a:p>
            <a:pPr lvl="0"/>
            <a:r>
              <a:rPr lang="en-US" sz="1600" dirty="0"/>
              <a:t>Open and prop open doors at the end of class before </a:t>
            </a:r>
            <a:r>
              <a:rPr lang="en-US" sz="1600" dirty="0" smtClean="0"/>
              <a:t>leaving</a:t>
            </a:r>
            <a:r>
              <a:rPr lang="en-US" sz="1600" dirty="0"/>
              <a:t> </a:t>
            </a:r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*Stretch Leaders</a:t>
            </a:r>
          </a:p>
          <a:p>
            <a:pPr lvl="0"/>
            <a:r>
              <a:rPr lang="en-US" sz="1600" dirty="0"/>
              <a:t>Do stretches correctly</a:t>
            </a:r>
          </a:p>
          <a:p>
            <a:pPr lvl="0"/>
            <a:r>
              <a:rPr lang="en-US" sz="1600" dirty="0"/>
              <a:t>Count out </a:t>
            </a:r>
            <a:r>
              <a:rPr lang="en-US" sz="1600" dirty="0" smtClean="0"/>
              <a:t>loud </a:t>
            </a:r>
            <a:r>
              <a:rPr lang="en-US" sz="1600" dirty="0"/>
              <a:t>for each </a:t>
            </a:r>
            <a:r>
              <a:rPr lang="en-US" sz="1600" dirty="0" smtClean="0"/>
              <a:t>stretch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* </a:t>
            </a:r>
            <a:r>
              <a:rPr lang="en-US" sz="1600" dirty="0"/>
              <a:t>Coach Assistant </a:t>
            </a:r>
          </a:p>
          <a:p>
            <a:pPr lvl="0"/>
            <a:r>
              <a:rPr lang="en-US" sz="1600" dirty="0"/>
              <a:t>Help coaches show how to do activities</a:t>
            </a:r>
          </a:p>
          <a:p>
            <a:pPr lvl="0"/>
            <a:r>
              <a:rPr lang="en-US" sz="1600" dirty="0"/>
              <a:t>Help coaches with any errands/things that need to be done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*Ask Me Person</a:t>
            </a:r>
          </a:p>
          <a:p>
            <a:pPr lvl="0"/>
            <a:r>
              <a:rPr lang="en-US" sz="1600" dirty="0"/>
              <a:t>Needs to listen to all directions given that day and understand them</a:t>
            </a:r>
          </a:p>
          <a:p>
            <a:pPr lvl="0"/>
            <a:r>
              <a:rPr lang="en-US" sz="1600" dirty="0"/>
              <a:t>Explains/helps another student in their class if someone didn’t hear directions or didn’t understand the </a:t>
            </a:r>
            <a:r>
              <a:rPr lang="en-US" sz="1600" dirty="0" smtClean="0"/>
              <a:t>directions</a:t>
            </a:r>
            <a:r>
              <a:rPr lang="en-US" sz="1600" dirty="0"/>
              <a:t> </a:t>
            </a:r>
            <a:endParaRPr lang="en-US" sz="1600" dirty="0" smtClean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* Reminder Person</a:t>
            </a:r>
          </a:p>
          <a:p>
            <a:pPr lvl="0"/>
            <a:r>
              <a:rPr lang="en-US" sz="1600" dirty="0"/>
              <a:t>Checks the table for an items left on the desk (Rockwall side)</a:t>
            </a:r>
          </a:p>
          <a:p>
            <a:pPr lvl="0"/>
            <a:r>
              <a:rPr lang="en-US" sz="1600" dirty="0"/>
              <a:t>Checks to make sure jackets are taken from the hangers (chin-up bar side</a:t>
            </a:r>
            <a:r>
              <a:rPr lang="en-US" sz="1600" dirty="0" smtClean="0"/>
              <a:t>)</a:t>
            </a:r>
          </a:p>
          <a:p>
            <a:pPr marL="0" lvl="0" indent="0">
              <a:buNone/>
            </a:pPr>
            <a:endParaRPr lang="en-US" sz="1600" dirty="0"/>
          </a:p>
          <a:p>
            <a:r>
              <a:rPr lang="en-US" sz="1600" dirty="0"/>
              <a:t>*Substitute</a:t>
            </a:r>
          </a:p>
          <a:p>
            <a:pPr lvl="0"/>
            <a:r>
              <a:rPr lang="en-US" sz="1600" dirty="0"/>
              <a:t>If someone, with a job is absent, do their job.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390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7" y="222069"/>
            <a:ext cx="10472994" cy="6171951"/>
          </a:xfrm>
        </p:spPr>
      </p:pic>
    </p:spTree>
    <p:extLst>
      <p:ext uri="{BB962C8B-B14F-4D97-AF65-F5344CB8AC3E}">
        <p14:creationId xmlns:p14="http://schemas.microsoft.com/office/powerpoint/2010/main" val="4549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Reward Systems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11" y="1554480"/>
            <a:ext cx="7926977" cy="432581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Individual Rewards= LAMPS Bucks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Tell us when you want to use them; must have bucks with you-can’t go back to your class to get them; YOU are responsible for your own bucks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Treasure box days are: red, orange, yellow days ONLY</a:t>
            </a:r>
            <a:endParaRPr lang="en-US" sz="2400" dirty="0"/>
          </a:p>
          <a:p>
            <a:r>
              <a:rPr lang="en-US" sz="2400" b="1" dirty="0" smtClean="0"/>
              <a:t>Whole Group= Baseball diamond completion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Rewards= board game day, pick the game we play (majority rules), glow in the dark party, other ideas?</a:t>
            </a:r>
          </a:p>
          <a:p>
            <a:r>
              <a:rPr lang="en-US" sz="2400" b="1" dirty="0" smtClean="0"/>
              <a:t>CHAMPS Bucks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528" y="2449513"/>
            <a:ext cx="3016472" cy="26621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563" y="1185999"/>
            <a:ext cx="3520400" cy="10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Rewards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311"/>
            <a:ext cx="4887351" cy="4291892"/>
          </a:xfrm>
        </p:spPr>
        <p:txBody>
          <a:bodyPr/>
          <a:lstStyle/>
          <a:p>
            <a:r>
              <a:rPr lang="en-US" dirty="0" smtClean="0"/>
              <a:t>Trade in your LAMPS bucks for coupons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You may combine LAMPS bucks (bucks you have earned in music, STEM, library, and art to buy coupons in PE, BUT </a:t>
            </a:r>
            <a:r>
              <a:rPr lang="en-US" dirty="0"/>
              <a:t>½ or over ½ </a:t>
            </a:r>
            <a:r>
              <a:rPr lang="en-US" dirty="0" smtClean="0"/>
              <a:t>of your bucks have </a:t>
            </a:r>
            <a:r>
              <a:rPr lang="en-US" dirty="0"/>
              <a:t>to be from PE to cash them in in PE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188" y="1519311"/>
            <a:ext cx="5974080" cy="38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Get to know Coach Trevino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846"/>
            <a:ext cx="2403565" cy="2297294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Third year coaching PE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My family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Things I love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1" y="3500197"/>
            <a:ext cx="2674454" cy="3258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8779" y="2273061"/>
            <a:ext cx="5008154" cy="3756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9143" y="2264351"/>
            <a:ext cx="4938485" cy="37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1" y="3275872"/>
            <a:ext cx="1941468" cy="34515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Get to know Coach Blumrick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07" y="1267098"/>
            <a:ext cx="3899263" cy="5199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59" y="3213608"/>
            <a:ext cx="2125980" cy="3513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20" y="1267098"/>
            <a:ext cx="3230353" cy="51990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041" y="1397726"/>
            <a:ext cx="4126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Tenth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smtClean="0">
                <a:latin typeface="Arial Narrow" panose="020B0606020202030204" pitchFamily="34" charset="0"/>
              </a:rPr>
              <a:t>year </a:t>
            </a:r>
            <a:r>
              <a:rPr lang="en-US" sz="2800" dirty="0">
                <a:latin typeface="Arial Narrow" panose="020B0606020202030204" pitchFamily="34" charset="0"/>
              </a:rPr>
              <a:t>coaching </a:t>
            </a:r>
            <a:r>
              <a:rPr lang="en-US" sz="2800" dirty="0" smtClean="0">
                <a:latin typeface="Arial Narrow" panose="020B0606020202030204" pitchFamily="34" charset="0"/>
              </a:rPr>
              <a:t>PE; </a:t>
            </a:r>
            <a:r>
              <a:rPr lang="en-US" sz="2800" dirty="0" smtClean="0">
                <a:latin typeface="Arial Narrow" panose="020B0606020202030204" pitchFamily="34" charset="0"/>
              </a:rPr>
              <a:t>17 </a:t>
            </a:r>
            <a:r>
              <a:rPr lang="en-US" sz="2800" dirty="0" smtClean="0">
                <a:latin typeface="Arial Narrow" panose="020B0606020202030204" pitchFamily="34" charset="0"/>
              </a:rPr>
              <a:t>years at WSE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My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Things I love</a:t>
            </a:r>
          </a:p>
        </p:txBody>
      </p:sp>
    </p:spTree>
    <p:extLst>
      <p:ext uri="{BB962C8B-B14F-4D97-AF65-F5344CB8AC3E}">
        <p14:creationId xmlns:p14="http://schemas.microsoft.com/office/powerpoint/2010/main" val="39100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to wear to PE/What not to wear to 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0411"/>
          </a:xfrm>
        </p:spPr>
        <p:txBody>
          <a:bodyPr/>
          <a:lstStyle/>
          <a:p>
            <a:r>
              <a:rPr lang="en-US" dirty="0" smtClean="0"/>
              <a:t>Yes							No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00" y="1980116"/>
            <a:ext cx="1824009" cy="126538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9" y="2587994"/>
            <a:ext cx="2577465" cy="17240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17" y="1350442"/>
            <a:ext cx="1197292" cy="16889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84" y="1467948"/>
            <a:ext cx="1490258" cy="15714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87" y="3399989"/>
            <a:ext cx="1990725" cy="16376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17" y="3450007"/>
            <a:ext cx="1550439" cy="1430338"/>
          </a:xfrm>
          <a:prstGeom prst="rect">
            <a:avLst/>
          </a:prstGeom>
        </p:spPr>
      </p:pic>
      <p:pic>
        <p:nvPicPr>
          <p:cNvPr id="10" name="Picture 9" descr="See the source imag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222" y="2858671"/>
            <a:ext cx="1866568" cy="1746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3713" y="5510476"/>
            <a:ext cx="2362200" cy="126992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413" y="4428448"/>
            <a:ext cx="1514558" cy="112233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182" y="4235219"/>
            <a:ext cx="946929" cy="1508789"/>
          </a:xfrm>
          <a:prstGeom prst="rect">
            <a:avLst/>
          </a:prstGeom>
        </p:spPr>
      </p:pic>
      <p:pic>
        <p:nvPicPr>
          <p:cNvPr id="15" name="Picture 14" descr="Invalid request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76" y="5037654"/>
            <a:ext cx="1666471" cy="1666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9486" y="4549676"/>
            <a:ext cx="3749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show is OK to wear to PE because:</a:t>
            </a:r>
          </a:p>
          <a:p>
            <a:pPr marL="342900" indent="-342900">
              <a:buAutoNum type="arabicPeriod"/>
            </a:pPr>
            <a:r>
              <a:rPr lang="en-US" dirty="0" smtClean="0"/>
              <a:t>It has shoe laces</a:t>
            </a:r>
          </a:p>
          <a:p>
            <a:pPr marL="342900" indent="-342900">
              <a:buAutoNum type="arabicPeriod"/>
            </a:pPr>
            <a:r>
              <a:rPr lang="en-US" dirty="0" smtClean="0"/>
              <a:t>Toes are covered</a:t>
            </a:r>
          </a:p>
          <a:p>
            <a:pPr marL="342900" indent="-342900">
              <a:buAutoNum type="arabicPeriod"/>
            </a:pPr>
            <a:r>
              <a:rPr lang="en-US" dirty="0" smtClean="0"/>
              <a:t>There is a back to the shoe</a:t>
            </a:r>
          </a:p>
          <a:p>
            <a:pPr marL="342900" indent="-342900">
              <a:buAutoNum type="arabicPeriod"/>
            </a:pPr>
            <a:r>
              <a:rPr lang="en-US" dirty="0" smtClean="0"/>
              <a:t>Foot is completed enclosed</a:t>
            </a:r>
          </a:p>
          <a:p>
            <a:pPr marL="342900" indent="-342900">
              <a:buAutoNum type="arabicPeriod"/>
            </a:pPr>
            <a:r>
              <a:rPr lang="en-US" dirty="0" smtClean="0"/>
              <a:t>Rubber sole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Doctor’s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illness/injuries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Your parents will need to provide a note from your doctor if you need to be excused for more that three PE classes.  </a:t>
            </a:r>
          </a:p>
          <a:p>
            <a:r>
              <a:rPr lang="en-US" dirty="0" smtClean="0"/>
              <a:t>Minor illness/injuries</a:t>
            </a:r>
            <a:r>
              <a:rPr lang="en-US" dirty="0" smtClean="0">
                <a:sym typeface="Wingdings" panose="05000000000000000000" pitchFamily="2" charset="2"/>
              </a:rPr>
              <a:t> Your parents may write a note to excuse you for up to three PE classes.</a:t>
            </a:r>
            <a:endParaRPr lang="en-US" dirty="0"/>
          </a:p>
        </p:txBody>
      </p:sp>
      <p:pic>
        <p:nvPicPr>
          <p:cNvPr id="4" name="Picture 3" descr="Fun | IconDoI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3258679"/>
            <a:ext cx="2918284" cy="29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Safety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75360" y="1539094"/>
            <a:ext cx="9827623" cy="4864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19" y="1539094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spinning on your spot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sliding across the floor on your knees</a:t>
            </a:r>
            <a:endParaRPr lang="en-US" sz="3200" dirty="0"/>
          </a:p>
        </p:txBody>
      </p:sp>
      <p:pic>
        <p:nvPicPr>
          <p:cNvPr id="7" name="Picture 6" descr="Trottola Immagine gratis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84" y="3406241"/>
            <a:ext cx="1560794" cy="2332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10" y="3571362"/>
            <a:ext cx="32766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5211" y="365125"/>
            <a:ext cx="10515600" cy="784406"/>
          </a:xfrm>
        </p:spPr>
        <p:txBody>
          <a:bodyPr/>
          <a:lstStyle/>
          <a:p>
            <a:pPr algn="ctr"/>
            <a:r>
              <a:rPr lang="en-US" dirty="0" smtClean="0"/>
              <a:t>Calming Corner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531"/>
            <a:ext cx="10515600" cy="54733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Come here and take a 1-3 minute break to remove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yourself </a:t>
            </a:r>
            <a:r>
              <a:rPr lang="en-US" dirty="0"/>
              <a:t>from the situation.</a:t>
            </a:r>
          </a:p>
          <a:p>
            <a:pPr marL="0" indent="0" algn="ctr">
              <a:buNone/>
            </a:pPr>
            <a:r>
              <a:rPr lang="en-US" u="sng" dirty="0"/>
              <a:t>What to do in the calming corner: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Set the timer for 1-3 minutes.</a:t>
            </a:r>
          </a:p>
          <a:p>
            <a:pPr marL="0" indent="0">
              <a:buNone/>
            </a:pPr>
            <a:r>
              <a:rPr lang="en-US" dirty="0"/>
              <a:t>2. Choose an appropriate way to calm down:</a:t>
            </a:r>
          </a:p>
          <a:p>
            <a:pPr lvl="1"/>
            <a:r>
              <a:rPr lang="en-US" dirty="0"/>
              <a:t>I can take deep breaths: Smell the flower (1,2,3,4). Hold (1,2). Blow out the candle (1,2,3,4). Repeat. </a:t>
            </a:r>
          </a:p>
          <a:p>
            <a:pPr lvl="1"/>
            <a:r>
              <a:rPr lang="en-US" dirty="0"/>
              <a:t>I can close my eyes &amp; think of happy </a:t>
            </a:r>
            <a:r>
              <a:rPr lang="en-US" dirty="0" smtClean="0"/>
              <a:t>times.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can read, color, or even count by two’s.</a:t>
            </a:r>
          </a:p>
          <a:p>
            <a:pPr lvl="1"/>
            <a:r>
              <a:rPr lang="en-US" dirty="0"/>
              <a:t>I can write about what I am feeling. </a:t>
            </a:r>
          </a:p>
          <a:p>
            <a:pPr lvl="1"/>
            <a:r>
              <a:rPr lang="en-US" dirty="0"/>
              <a:t>I can use the fidget spinner. </a:t>
            </a:r>
          </a:p>
          <a:p>
            <a:pPr lvl="1"/>
            <a:r>
              <a:rPr lang="en-US" dirty="0"/>
              <a:t>I can shake the calming jar and watch the glitter settle to the </a:t>
            </a:r>
            <a:r>
              <a:rPr lang="en-US" dirty="0" smtClean="0"/>
              <a:t>bottom.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can squeeze the stress ball.</a:t>
            </a:r>
          </a:p>
          <a:p>
            <a:pPr lvl="1"/>
            <a:r>
              <a:rPr lang="en-US" dirty="0"/>
              <a:t>I can play with the bop-it.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/>
              <a:t>When the timer goes off, clean up, come back and join us for some fitness fun!</a:t>
            </a:r>
          </a:p>
          <a:p>
            <a:pPr marL="0" indent="0">
              <a:buNone/>
            </a:pPr>
            <a:r>
              <a:rPr lang="en-US" b="1" dirty="0"/>
              <a:t>***Remember that the calm down corner is NOT a time-out or punishment, but an opportunity to take a break and calm down.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21" y="365125"/>
            <a:ext cx="2588029" cy="194102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5735" y="4051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235131" y="191037"/>
            <a:ext cx="919892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STRIKES YOU’RE OUT (2-5 grade)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altLang="en-US" sz="3200" b="0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 </a:t>
            </a:r>
            <a:r>
              <a:rPr kumimoji="0" lang="en-US" altLang="en-US" sz="32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Warning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Friendly reminder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3200" b="0" i="0" u="sng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 </a:t>
            </a:r>
            <a:r>
              <a:rPr kumimoji="0" lang="en-US" altLang="en-US" sz="32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Warning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Teacher initiated trip to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Calming Corner (1:00-3:00 minutes).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37" y="1153551"/>
            <a:ext cx="3667125" cy="44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" y="4293695"/>
            <a:ext cx="795119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3200" b="0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 </a:t>
            </a:r>
            <a:r>
              <a:rPr kumimoji="0" lang="en-US" altLang="en-US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Warning: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Break time + Fill out THINK SHEET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take home to parents.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(an email will be sent out to parents to notify you that a think sheet is coming home) </a:t>
            </a: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435" y="587340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3 think sheets in one grading period will result in an N for that grading period.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55983" y="1077217"/>
            <a:ext cx="1103634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US" alt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STRIKES YOU’RE OUT </a:t>
            </a:r>
            <a:r>
              <a:rPr kumimoji="0" lang="en-US" alt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800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K-1 g</a:t>
            </a:r>
            <a:r>
              <a:rPr kumimoji="0" lang="en-US" alt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rade)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altLang="en-US" sz="2400" b="0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 </a:t>
            </a: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Warning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Friendly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reminder/ Review CHAMPS expectations for activity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400" b="0" i="0" u="sng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nd </a:t>
            </a: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Warning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Friendly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reminder/ review CHAMPS expectations for activity</a:t>
            </a:r>
            <a:endParaRPr lang="en-US" altLang="en-US" sz="2400" dirty="0">
              <a:solidFill>
                <a:srgbClr val="00B050"/>
              </a:solidFill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400" u="sng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400" u="sng" baseline="30000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rd </a:t>
            </a:r>
            <a:r>
              <a:rPr lang="en-US" altLang="en-US" sz="2400" u="sng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Warning:</a:t>
            </a:r>
            <a:r>
              <a:rPr lang="en-US" altLang="en-US" sz="2400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Teacher initiated trip to </a:t>
            </a:r>
          </a:p>
          <a:p>
            <a:pPr lvl="0"/>
            <a:r>
              <a:rPr lang="en-US" altLang="en-US" sz="2400" dirty="0">
                <a:solidFill>
                  <a:srgbClr val="FFC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Calming Corner (1:00-3:00 minutes).</a:t>
            </a:r>
          </a:p>
          <a:p>
            <a:pPr lvl="0" indent="0"/>
            <a:endParaRPr lang="en-US" altLang="en-US" sz="2400" dirty="0" smtClean="0">
              <a:solidFill>
                <a:srgbClr val="FF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400" u="sng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en-US" sz="2400" u="sng" baseline="300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u="sng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sng" baseline="300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sng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Warning: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Break time + Fill out THINK SHEET </a:t>
            </a:r>
          </a:p>
          <a:p>
            <a:pPr lvl="0" indent="0"/>
            <a:r>
              <a:rPr lang="en-US" altLang="en-US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 take home to 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parents (an email will be sent out to parents to notify you that a think sheet is coming home) </a:t>
            </a:r>
            <a:endParaRPr lang="en-US" altLang="en-US" sz="2400" dirty="0">
              <a:latin typeface="+mn-lt"/>
            </a:endParaRPr>
          </a:p>
          <a:p>
            <a:pPr lvl="0" indent="0"/>
            <a:endParaRPr lang="en-US" altLang="en-US" sz="3200" dirty="0"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855" y="570215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***4 think sheets, in one grading period, will result in an N for that grading period.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5419</TotalTime>
  <Words>784</Words>
  <Application>Microsoft Office PowerPoint</Application>
  <PresentationFormat>Widescreen</PresentationFormat>
  <Paragraphs>114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Algerian</vt:lpstr>
      <vt:lpstr>Arial</vt:lpstr>
      <vt:lpstr>Arial Narrow</vt:lpstr>
      <vt:lpstr>Calibri</vt:lpstr>
      <vt:lpstr>Calibri Light</vt:lpstr>
      <vt:lpstr>Wingdings</vt:lpstr>
      <vt:lpstr>Office Theme</vt:lpstr>
      <vt:lpstr>Welcome to PE  with Coach Trevino and Coach Blumrick!</vt:lpstr>
      <vt:lpstr>Get to know Coach Trevino</vt:lpstr>
      <vt:lpstr>Get to know Coach Blumrick</vt:lpstr>
      <vt:lpstr>What to wear to PE/What not to wear to PE</vt:lpstr>
      <vt:lpstr>Doctor’s Notes</vt:lpstr>
      <vt:lpstr>Safety</vt:lpstr>
      <vt:lpstr>Calming Corner </vt:lpstr>
      <vt:lpstr>PowerPoint Presentation</vt:lpstr>
      <vt:lpstr>PowerPoint Presentation</vt:lpstr>
      <vt:lpstr>Think Sheet</vt:lpstr>
      <vt:lpstr>How to handle disagreements</vt:lpstr>
      <vt:lpstr>PE Jobs</vt:lpstr>
      <vt:lpstr>PowerPoint Presentation</vt:lpstr>
      <vt:lpstr>Reward Systems</vt:lpstr>
      <vt:lpstr>Rewards Continued…</vt:lpstr>
    </vt:vector>
  </TitlesOfParts>
  <Company>Fort Bend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Trevino, Deanna</dc:creator>
  <cp:lastModifiedBy>Trevino, Deanna</cp:lastModifiedBy>
  <cp:revision>72</cp:revision>
  <dcterms:created xsi:type="dcterms:W3CDTF">2018-08-13T15:01:08Z</dcterms:created>
  <dcterms:modified xsi:type="dcterms:W3CDTF">2019-08-30T15:22:22Z</dcterms:modified>
</cp:coreProperties>
</file>