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0" r:id="rId4"/>
    <p:sldId id="261" r:id="rId5"/>
    <p:sldId id="275" r:id="rId6"/>
    <p:sldId id="273" r:id="rId7"/>
    <p:sldId id="277" r:id="rId8"/>
    <p:sldId id="265" r:id="rId9"/>
    <p:sldId id="266" r:id="rId10"/>
    <p:sldId id="257" r:id="rId11"/>
    <p:sldId id="267" r:id="rId12"/>
    <p:sldId id="258" r:id="rId13"/>
    <p:sldId id="259" r:id="rId14"/>
    <p:sldId id="262" r:id="rId15"/>
    <p:sldId id="263" r:id="rId16"/>
    <p:sldId id="264" r:id="rId17"/>
    <p:sldId id="274" r:id="rId18"/>
    <p:sldId id="279" r:id="rId19"/>
    <p:sldId id="280"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BC940B7-E550-4B38-8526-2CF3260C2DB6}" type="datetimeFigureOut">
              <a:rPr lang="en-US" smtClean="0"/>
              <a:t>8/26/2025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7169922-3178-48FF-BD9F-F4536A3A3CC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C940B7-E550-4B38-8526-2CF3260C2DB6}"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69922-3178-48FF-BD9F-F4536A3A3C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BC940B7-E550-4B38-8526-2CF3260C2DB6}" type="datetimeFigureOut">
              <a:rPr lang="en-US" smtClean="0"/>
              <a:t>8/26/2025</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7169922-3178-48FF-BD9F-F4536A3A3C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C940B7-E550-4B38-8526-2CF3260C2DB6}"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69922-3178-48FF-BD9F-F4536A3A3C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BC940B7-E550-4B38-8526-2CF3260C2DB6}" type="datetimeFigureOut">
              <a:rPr lang="en-US" smtClean="0"/>
              <a:t>8/26/2025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F7169922-3178-48FF-BD9F-F4536A3A3CC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BC940B7-E550-4B38-8526-2CF3260C2DB6}"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69922-3178-48FF-BD9F-F4536A3A3C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BC940B7-E550-4B38-8526-2CF3260C2DB6}"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69922-3178-48FF-BD9F-F4536A3A3C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BC940B7-E550-4B38-8526-2CF3260C2DB6}"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69922-3178-48FF-BD9F-F4536A3A3C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BC940B7-E550-4B38-8526-2CF3260C2DB6}" type="datetimeFigureOut">
              <a:rPr lang="en-US" smtClean="0"/>
              <a:t>8/26/2025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F7169922-3178-48FF-BD9F-F4536A3A3C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BC940B7-E550-4B38-8526-2CF3260C2DB6}"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69922-3178-48FF-BD9F-F4536A3A3C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0BC940B7-E550-4B38-8526-2CF3260C2DB6}"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69922-3178-48FF-BD9F-F4536A3A3CC0}"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BC940B7-E550-4B38-8526-2CF3260C2DB6}" type="datetimeFigureOut">
              <a:rPr lang="en-US" smtClean="0"/>
              <a:t>8/26/2025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7169922-3178-48FF-BD9F-F4536A3A3C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371600"/>
            <a:ext cx="7772400" cy="1470025"/>
          </a:xfrm>
        </p:spPr>
        <p:txBody>
          <a:bodyPr>
            <a:normAutofit/>
          </a:bodyPr>
          <a:lstStyle/>
          <a:p>
            <a:r>
              <a:rPr lang="en-US" dirty="0"/>
              <a:t>2025-2026</a:t>
            </a:r>
            <a:br>
              <a:rPr lang="en-US" dirty="0"/>
            </a:br>
            <a:r>
              <a:rPr lang="en-US" dirty="0"/>
              <a:t>Golf Season</a:t>
            </a:r>
          </a:p>
        </p:txBody>
      </p:sp>
      <p:pic>
        <p:nvPicPr>
          <p:cNvPr id="5" name="Picture 4" descr="A purple and white logo&#10;&#10;AI-generated content may be incorrect.">
            <a:extLst>
              <a:ext uri="{FF2B5EF4-FFF2-40B4-BE49-F238E27FC236}">
                <a16:creationId xmlns:a16="http://schemas.microsoft.com/office/drawing/2014/main" id="{743E078B-A84F-D0A5-7BA0-234B153A6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971800"/>
            <a:ext cx="4195248" cy="3733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7266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ABSENCES</a:t>
            </a:r>
          </a:p>
        </p:txBody>
      </p:sp>
      <p:sp>
        <p:nvSpPr>
          <p:cNvPr id="3" name="Content Placeholder 2"/>
          <p:cNvSpPr>
            <a:spLocks noGrp="1"/>
          </p:cNvSpPr>
          <p:nvPr>
            <p:ph idx="1"/>
          </p:nvPr>
        </p:nvSpPr>
        <p:spPr>
          <a:xfrm>
            <a:off x="21771" y="1447800"/>
            <a:ext cx="8229600" cy="5211763"/>
          </a:xfrm>
        </p:spPr>
        <p:txBody>
          <a:bodyPr>
            <a:normAutofit/>
          </a:bodyPr>
          <a:lstStyle/>
          <a:p>
            <a:r>
              <a:rPr lang="en-US" b="1" dirty="0"/>
              <a:t>Excused Absences</a:t>
            </a:r>
          </a:p>
          <a:p>
            <a:endParaRPr lang="en-US" b="1" dirty="0"/>
          </a:p>
          <a:p>
            <a:r>
              <a:rPr lang="en-US" b="1" dirty="0"/>
              <a:t>Unexcused Absences</a:t>
            </a:r>
          </a:p>
          <a:p>
            <a:endParaRPr lang="en-US" sz="1600" b="1" dirty="0"/>
          </a:p>
          <a:p>
            <a:endParaRPr lang="en-US" sz="1600" dirty="0"/>
          </a:p>
          <a:p>
            <a:pPr>
              <a:spcBef>
                <a:spcPts val="0"/>
              </a:spcBef>
            </a:pPr>
            <a:r>
              <a:rPr lang="en-US" b="1" dirty="0"/>
              <a:t>Unexcused Absence from Tournament</a:t>
            </a:r>
          </a:p>
          <a:p>
            <a:pPr marL="457200" lvl="1" indent="0">
              <a:spcBef>
                <a:spcPts val="0"/>
              </a:spcBef>
              <a:buNone/>
            </a:pPr>
            <a:r>
              <a:rPr lang="en-US" sz="2900" dirty="0"/>
              <a:t>Loss of competition in the next tournament</a:t>
            </a:r>
            <a:endParaRPr lang="en-US" sz="1600" dirty="0"/>
          </a:p>
          <a:p>
            <a:pPr marL="457200" lvl="1" indent="0">
              <a:spcBef>
                <a:spcPts val="0"/>
              </a:spcBef>
              <a:buNone/>
            </a:pPr>
            <a:r>
              <a:rPr lang="en-US" sz="1600" dirty="0"/>
              <a:t>										</a:t>
            </a:r>
            <a:endParaRPr lang="en-US" dirty="0"/>
          </a:p>
        </p:txBody>
      </p:sp>
    </p:spTree>
    <p:extLst>
      <p:ext uri="{BB962C8B-B14F-4D97-AF65-F5344CB8AC3E}">
        <p14:creationId xmlns:p14="http://schemas.microsoft.com/office/powerpoint/2010/main" val="223212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79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77000" y="0"/>
            <a:ext cx="1880313" cy="67403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p>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
            </a:r>
          </a:p>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p>
          <a:p>
            <a:pPr algn="ct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G.C.</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141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Dress code</a:t>
            </a:r>
          </a:p>
        </p:txBody>
      </p:sp>
      <p:sp>
        <p:nvSpPr>
          <p:cNvPr id="3" name="Content Placeholder 2"/>
          <p:cNvSpPr>
            <a:spLocks noGrp="1"/>
          </p:cNvSpPr>
          <p:nvPr>
            <p:ph idx="1"/>
          </p:nvPr>
        </p:nvSpPr>
        <p:spPr/>
        <p:txBody>
          <a:bodyPr/>
          <a:lstStyle/>
          <a:p>
            <a:r>
              <a:rPr lang="en-US" dirty="0"/>
              <a:t>Boys must wear a collared shirt</a:t>
            </a:r>
          </a:p>
          <a:p>
            <a:endParaRPr lang="en-US" dirty="0"/>
          </a:p>
          <a:p>
            <a:r>
              <a:rPr lang="en-US" dirty="0"/>
              <a:t>Girls must also wear a golf appropriate shirt</a:t>
            </a:r>
          </a:p>
          <a:p>
            <a:endParaRPr lang="en-US" dirty="0"/>
          </a:p>
          <a:p>
            <a:r>
              <a:rPr lang="en-US" dirty="0"/>
              <a:t>No denim.</a:t>
            </a:r>
          </a:p>
          <a:p>
            <a:pPr marL="0" indent="0">
              <a:buNone/>
            </a:pPr>
            <a:endParaRPr lang="en-US" dirty="0"/>
          </a:p>
        </p:txBody>
      </p:sp>
    </p:spTree>
    <p:extLst>
      <p:ext uri="{BB962C8B-B14F-4D97-AF65-F5344CB8AC3E}">
        <p14:creationId xmlns:p14="http://schemas.microsoft.com/office/powerpoint/2010/main" val="195463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a:t>CELL phones / ELECTRONICS</a:t>
            </a:r>
          </a:p>
        </p:txBody>
      </p:sp>
      <p:sp>
        <p:nvSpPr>
          <p:cNvPr id="3" name="Content Placeholder 2"/>
          <p:cNvSpPr>
            <a:spLocks noGrp="1"/>
          </p:cNvSpPr>
          <p:nvPr>
            <p:ph idx="1"/>
          </p:nvPr>
        </p:nvSpPr>
        <p:spPr/>
        <p:txBody>
          <a:bodyPr/>
          <a:lstStyle/>
          <a:p>
            <a:r>
              <a:rPr lang="en-US" dirty="0"/>
              <a:t>TX HS GOLF App</a:t>
            </a:r>
          </a:p>
          <a:p>
            <a:pPr lvl="1"/>
            <a:r>
              <a:rPr lang="en-US" dirty="0"/>
              <a:t>Students-Mandatory to download and register</a:t>
            </a:r>
          </a:p>
          <a:p>
            <a:pPr lvl="2"/>
            <a:r>
              <a:rPr lang="en-US" dirty="0"/>
              <a:t>Used for tournament scoring</a:t>
            </a:r>
          </a:p>
          <a:p>
            <a:pPr lvl="2"/>
            <a:endParaRPr lang="en-US" dirty="0"/>
          </a:p>
          <a:p>
            <a:r>
              <a:rPr lang="en-US" dirty="0"/>
              <a:t>TX HS GOLF App</a:t>
            </a:r>
          </a:p>
          <a:p>
            <a:pPr lvl="1"/>
            <a:r>
              <a:rPr lang="en-US" dirty="0"/>
              <a:t>Parents- may download to follow LIVE SCORING</a:t>
            </a:r>
          </a:p>
          <a:p>
            <a:pPr lvl="2"/>
            <a:r>
              <a:rPr lang="en-US" dirty="0"/>
              <a:t>Cost $</a:t>
            </a:r>
          </a:p>
          <a:p>
            <a:pPr lvl="2"/>
            <a:endParaRPr lang="en-US" dirty="0"/>
          </a:p>
          <a:p>
            <a:r>
              <a:rPr lang="en-US" dirty="0"/>
              <a:t>Range Finders / GPS are allowed</a:t>
            </a:r>
          </a:p>
          <a:p>
            <a:pPr lvl="1"/>
            <a:r>
              <a:rPr lang="en-US" dirty="0"/>
              <a:t>Distance Only</a:t>
            </a:r>
          </a:p>
        </p:txBody>
      </p:sp>
    </p:spTree>
    <p:extLst>
      <p:ext uri="{BB962C8B-B14F-4D97-AF65-F5344CB8AC3E}">
        <p14:creationId xmlns:p14="http://schemas.microsoft.com/office/powerpoint/2010/main" val="229560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Tournament rules</a:t>
            </a:r>
          </a:p>
        </p:txBody>
      </p:sp>
      <p:sp>
        <p:nvSpPr>
          <p:cNvPr id="3" name="Content Placeholder 2"/>
          <p:cNvSpPr>
            <a:spLocks noGrp="1"/>
          </p:cNvSpPr>
          <p:nvPr>
            <p:ph idx="1"/>
          </p:nvPr>
        </p:nvSpPr>
        <p:spPr/>
        <p:txBody>
          <a:bodyPr>
            <a:normAutofit lnSpcReduction="10000"/>
          </a:bodyPr>
          <a:lstStyle/>
          <a:p>
            <a:r>
              <a:rPr lang="en-US" dirty="0"/>
              <a:t>Do not give advice to your child during the round. </a:t>
            </a:r>
          </a:p>
          <a:p>
            <a:pPr lvl="1"/>
            <a:r>
              <a:rPr lang="en-US" dirty="0"/>
              <a:t>This includes even seemingly innocent communications such as asking your child what club he used on a shot</a:t>
            </a:r>
          </a:p>
          <a:p>
            <a:r>
              <a:rPr lang="en-US" dirty="0"/>
              <a:t>Do not make rulings or advise the players on the rules during a round.</a:t>
            </a:r>
          </a:p>
          <a:p>
            <a:pPr marL="0" indent="0">
              <a:buNone/>
            </a:pPr>
            <a:endParaRPr lang="en-US" dirty="0"/>
          </a:p>
          <a:p>
            <a:r>
              <a:rPr lang="en-US" dirty="0"/>
              <a:t>Never touch a player's ball while it is in play.</a:t>
            </a:r>
          </a:p>
          <a:p>
            <a:endParaRPr lang="en-US" dirty="0"/>
          </a:p>
          <a:p>
            <a:r>
              <a:rPr lang="en-US" dirty="0"/>
              <a:t> Please Silence Cell Phones and other devices.</a:t>
            </a:r>
          </a:p>
        </p:txBody>
      </p:sp>
    </p:spTree>
    <p:extLst>
      <p:ext uri="{BB962C8B-B14F-4D97-AF65-F5344CB8AC3E}">
        <p14:creationId xmlns:p14="http://schemas.microsoft.com/office/powerpoint/2010/main" val="417209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Tournament Rules cont’d</a:t>
            </a:r>
          </a:p>
        </p:txBody>
      </p:sp>
      <p:sp>
        <p:nvSpPr>
          <p:cNvPr id="3" name="Content Placeholder 2"/>
          <p:cNvSpPr>
            <a:spLocks noGrp="1"/>
          </p:cNvSpPr>
          <p:nvPr>
            <p:ph idx="1"/>
          </p:nvPr>
        </p:nvSpPr>
        <p:spPr/>
        <p:txBody>
          <a:bodyPr/>
          <a:lstStyle/>
          <a:p>
            <a:r>
              <a:rPr lang="en-US" dirty="0"/>
              <a:t>Do not walk in the fairways during a round. Stay on the cart path or off of the fairway if there is no cart path.</a:t>
            </a:r>
          </a:p>
          <a:p>
            <a:pPr marL="0" indent="0">
              <a:buNone/>
            </a:pPr>
            <a:endParaRPr lang="en-US" dirty="0"/>
          </a:p>
          <a:p>
            <a:r>
              <a:rPr lang="en-US" dirty="0"/>
              <a:t>Some courses allow parents to rent electric carts to follow the players. Usually, players are not allowed to ride on the carts, and you should not offer them a ride.</a:t>
            </a:r>
          </a:p>
          <a:p>
            <a:endParaRPr lang="en-US" dirty="0"/>
          </a:p>
          <a:p>
            <a:r>
              <a:rPr lang="en-US" dirty="0"/>
              <a:t>The players are responsible for keeping scores.</a:t>
            </a:r>
          </a:p>
        </p:txBody>
      </p:sp>
    </p:spTree>
    <p:extLst>
      <p:ext uri="{BB962C8B-B14F-4D97-AF65-F5344CB8AC3E}">
        <p14:creationId xmlns:p14="http://schemas.microsoft.com/office/powerpoint/2010/main" val="37656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Lettering policies</a:t>
            </a:r>
          </a:p>
        </p:txBody>
      </p:sp>
      <p:sp>
        <p:nvSpPr>
          <p:cNvPr id="3" name="Content Placeholder 2"/>
          <p:cNvSpPr>
            <a:spLocks noGrp="1"/>
          </p:cNvSpPr>
          <p:nvPr>
            <p:ph idx="1"/>
          </p:nvPr>
        </p:nvSpPr>
        <p:spPr/>
        <p:txBody>
          <a:bodyPr>
            <a:normAutofit fontScale="92500" lnSpcReduction="10000"/>
          </a:bodyPr>
          <a:lstStyle/>
          <a:p>
            <a:r>
              <a:rPr lang="en-US" dirty="0"/>
              <a:t>Boys can earn a varsity letter in Golf if they compete in more than half (5 out of 8) of the scheduled top varsity tournaments throughout the year or they qualify for the Regional Tournament.</a:t>
            </a:r>
          </a:p>
          <a:p>
            <a:pPr marL="0" indent="0">
              <a:buNone/>
            </a:pPr>
            <a:endParaRPr lang="en-US" dirty="0"/>
          </a:p>
          <a:p>
            <a:r>
              <a:rPr lang="en-US" dirty="0"/>
              <a:t>Coach reserves the right to letter a golfer based on achievement throughout the year.</a:t>
            </a:r>
          </a:p>
          <a:p>
            <a:endParaRPr lang="en-US" dirty="0"/>
          </a:p>
          <a:p>
            <a:r>
              <a:rPr lang="en-US" dirty="0"/>
              <a:t>Coach reserves the right to deny a student the letter in the event the golfer has either been removed from the Team, for academic or disciplinary reasons.</a:t>
            </a:r>
          </a:p>
        </p:txBody>
      </p:sp>
    </p:spTree>
    <p:extLst>
      <p:ext uri="{BB962C8B-B14F-4D97-AF65-F5344CB8AC3E}">
        <p14:creationId xmlns:p14="http://schemas.microsoft.com/office/powerpoint/2010/main" val="419845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a:t>Golf Bag order</a:t>
            </a:r>
          </a:p>
        </p:txBody>
      </p:sp>
      <p:sp>
        <p:nvSpPr>
          <p:cNvPr id="3" name="Content Placeholder 2"/>
          <p:cNvSpPr>
            <a:spLocks noGrp="1"/>
          </p:cNvSpPr>
          <p:nvPr>
            <p:ph idx="1"/>
          </p:nvPr>
        </p:nvSpPr>
        <p:spPr/>
        <p:txBody>
          <a:bodyPr/>
          <a:lstStyle/>
          <a:p>
            <a:r>
              <a:rPr lang="en-US" dirty="0"/>
              <a:t>Email me at:</a:t>
            </a:r>
          </a:p>
          <a:p>
            <a:pPr lvl="1"/>
            <a:r>
              <a:rPr lang="en-US" dirty="0">
                <a:solidFill>
                  <a:srgbClr val="7030A0"/>
                </a:solidFill>
              </a:rPr>
              <a:t>Thomas.Cruickshank@fortbendisd.gov</a:t>
            </a:r>
          </a:p>
          <a:p>
            <a:pPr lvl="1"/>
            <a:endParaRPr lang="en-US" dirty="0">
              <a:solidFill>
                <a:srgbClr val="7030A0"/>
              </a:solidFill>
            </a:endParaRPr>
          </a:p>
          <a:p>
            <a:pPr lvl="1"/>
            <a:r>
              <a:rPr lang="en-US" dirty="0">
                <a:solidFill>
                  <a:srgbClr val="7030A0"/>
                </a:solidFill>
              </a:rPr>
              <a:t>GOLF BAG ORDER IN THE SUBJECT LINE</a:t>
            </a:r>
          </a:p>
          <a:p>
            <a:pPr lvl="1"/>
            <a:endParaRPr lang="en-US" dirty="0">
              <a:solidFill>
                <a:srgbClr val="7030A0"/>
              </a:solidFill>
            </a:endParaRPr>
          </a:p>
          <a:p>
            <a:pPr lvl="2"/>
            <a:r>
              <a:rPr lang="en-US" dirty="0">
                <a:solidFill>
                  <a:srgbClr val="7030A0"/>
                </a:solidFill>
              </a:rPr>
              <a:t>Include Name wanted on the bag</a:t>
            </a:r>
          </a:p>
          <a:p>
            <a:pPr lvl="2"/>
            <a:endParaRPr lang="en-US" dirty="0">
              <a:solidFill>
                <a:srgbClr val="7030A0"/>
              </a:solidFill>
            </a:endParaRPr>
          </a:p>
          <a:p>
            <a:pPr lvl="2"/>
            <a:r>
              <a:rPr lang="en-US" dirty="0">
                <a:solidFill>
                  <a:srgbClr val="7030A0"/>
                </a:solidFill>
              </a:rPr>
              <a:t>Cost is $200+/-   </a:t>
            </a:r>
          </a:p>
          <a:p>
            <a:pPr lvl="2"/>
            <a:r>
              <a:rPr lang="en-US" dirty="0">
                <a:solidFill>
                  <a:srgbClr val="7030A0"/>
                </a:solidFill>
              </a:rPr>
              <a:t>Check made out to </a:t>
            </a:r>
          </a:p>
          <a:p>
            <a:pPr marL="1051560" lvl="4" indent="0">
              <a:buNone/>
            </a:pPr>
            <a:r>
              <a:rPr lang="en-US" sz="2400" b="1" dirty="0">
                <a:solidFill>
                  <a:srgbClr val="7030A0"/>
                </a:solidFill>
              </a:rPr>
              <a:t>RPHS All Sports Booster Club</a:t>
            </a:r>
          </a:p>
          <a:p>
            <a:pPr lvl="3"/>
            <a:r>
              <a:rPr lang="en-US" dirty="0">
                <a:solidFill>
                  <a:srgbClr val="7030A0"/>
                </a:solidFill>
              </a:rPr>
              <a:t>You do not have to order a golf bag</a:t>
            </a:r>
          </a:p>
          <a:p>
            <a:pPr lvl="1"/>
            <a:endParaRPr lang="en-US" dirty="0">
              <a:solidFill>
                <a:srgbClr val="7030A0"/>
              </a:solidFill>
            </a:endParaRPr>
          </a:p>
          <a:p>
            <a:pPr lvl="1"/>
            <a:endParaRPr lang="en-US" dirty="0">
              <a:solidFill>
                <a:srgbClr val="7030A0"/>
              </a:solidFill>
            </a:endParaRPr>
          </a:p>
          <a:p>
            <a:pPr lvl="1"/>
            <a:endParaRPr lang="en-US" dirty="0"/>
          </a:p>
        </p:txBody>
      </p:sp>
    </p:spTree>
    <p:extLst>
      <p:ext uri="{BB962C8B-B14F-4D97-AF65-F5344CB8AC3E}">
        <p14:creationId xmlns:p14="http://schemas.microsoft.com/office/powerpoint/2010/main" val="160894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9A8D-EE85-76C3-2930-7E51E188A3B4}"/>
              </a:ext>
            </a:extLst>
          </p:cNvPr>
          <p:cNvSpPr>
            <a:spLocks noGrp="1"/>
          </p:cNvSpPr>
          <p:nvPr>
            <p:ph type="title"/>
          </p:nvPr>
        </p:nvSpPr>
        <p:spPr>
          <a:xfrm>
            <a:off x="457200" y="320040"/>
            <a:ext cx="7239000" cy="670560"/>
          </a:xfrm>
        </p:spPr>
        <p:txBody>
          <a:bodyPr/>
          <a:lstStyle/>
          <a:p>
            <a:r>
              <a:rPr lang="en-US" dirty="0"/>
              <a:t>Future events</a:t>
            </a:r>
          </a:p>
        </p:txBody>
      </p:sp>
      <p:sp>
        <p:nvSpPr>
          <p:cNvPr id="3" name="Content Placeholder 2">
            <a:extLst>
              <a:ext uri="{FF2B5EF4-FFF2-40B4-BE49-F238E27FC236}">
                <a16:creationId xmlns:a16="http://schemas.microsoft.com/office/drawing/2014/main" id="{C52321B9-B405-09F9-EF7D-5A66ECBF1F39}"/>
              </a:ext>
            </a:extLst>
          </p:cNvPr>
          <p:cNvSpPr>
            <a:spLocks noGrp="1"/>
          </p:cNvSpPr>
          <p:nvPr>
            <p:ph idx="1"/>
          </p:nvPr>
        </p:nvSpPr>
        <p:spPr>
          <a:xfrm>
            <a:off x="457200" y="1219200"/>
            <a:ext cx="7239000" cy="5236536"/>
          </a:xfrm>
        </p:spPr>
        <p:txBody>
          <a:bodyPr/>
          <a:lstStyle/>
          <a:p>
            <a:r>
              <a:rPr lang="en-US" dirty="0"/>
              <a:t>Homecoming Activities</a:t>
            </a:r>
          </a:p>
          <a:p>
            <a:r>
              <a:rPr lang="en-US" dirty="0"/>
              <a:t>6</a:t>
            </a:r>
            <a:r>
              <a:rPr lang="en-US" baseline="30000" dirty="0"/>
              <a:t>th</a:t>
            </a:r>
            <a:r>
              <a:rPr lang="en-US" dirty="0"/>
              <a:t> Annual Parent/Junior Scramble- Date TBD</a:t>
            </a:r>
          </a:p>
          <a:p>
            <a:r>
              <a:rPr lang="en-US" dirty="0"/>
              <a:t>Team Party &amp; Gift Exchange</a:t>
            </a:r>
          </a:p>
          <a:p>
            <a:r>
              <a:rPr lang="en-US" dirty="0"/>
              <a:t>Golf Banquet</a:t>
            </a:r>
          </a:p>
          <a:p>
            <a:r>
              <a:rPr lang="en-US" dirty="0"/>
              <a:t>Team BIG BREAK Competition– Date TBD </a:t>
            </a:r>
          </a:p>
        </p:txBody>
      </p:sp>
    </p:spTree>
    <p:extLst>
      <p:ext uri="{BB962C8B-B14F-4D97-AF65-F5344CB8AC3E}">
        <p14:creationId xmlns:p14="http://schemas.microsoft.com/office/powerpoint/2010/main" val="1888218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FDB0-7DA1-10E3-B60A-CF60F93BE3E3}"/>
              </a:ext>
            </a:extLst>
          </p:cNvPr>
          <p:cNvSpPr>
            <a:spLocks noGrp="1"/>
          </p:cNvSpPr>
          <p:nvPr>
            <p:ph type="title"/>
          </p:nvPr>
        </p:nvSpPr>
        <p:spPr>
          <a:xfrm>
            <a:off x="76200" y="381000"/>
            <a:ext cx="6400800" cy="1143000"/>
          </a:xfrm>
        </p:spPr>
        <p:txBody>
          <a:bodyPr/>
          <a:lstStyle/>
          <a:p>
            <a:pPr algn="ctr"/>
            <a:r>
              <a:rPr lang="en-US" dirty="0"/>
              <a:t>FUNDRAISER</a:t>
            </a:r>
          </a:p>
        </p:txBody>
      </p:sp>
      <p:pic>
        <p:nvPicPr>
          <p:cNvPr id="5" name="Content Placeholder 4" descr="A logo with green and gold text&#10;&#10;AI-generated content may be incorrect.">
            <a:extLst>
              <a:ext uri="{FF2B5EF4-FFF2-40B4-BE49-F238E27FC236}">
                <a16:creationId xmlns:a16="http://schemas.microsoft.com/office/drawing/2014/main" id="{86BB4CEF-8047-91E9-0A5D-77EE4282D1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133600"/>
            <a:ext cx="3966369" cy="2895600"/>
          </a:xfrm>
        </p:spPr>
      </p:pic>
    </p:spTree>
    <p:extLst>
      <p:ext uri="{BB962C8B-B14F-4D97-AF65-F5344CB8AC3E}">
        <p14:creationId xmlns:p14="http://schemas.microsoft.com/office/powerpoint/2010/main" val="289477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6F5E-D88D-87ED-B0F3-17A544C56E82}"/>
              </a:ext>
            </a:extLst>
          </p:cNvPr>
          <p:cNvSpPr>
            <a:spLocks noGrp="1"/>
          </p:cNvSpPr>
          <p:nvPr>
            <p:ph type="title"/>
          </p:nvPr>
        </p:nvSpPr>
        <p:spPr/>
        <p:txBody>
          <a:bodyPr/>
          <a:lstStyle/>
          <a:p>
            <a:r>
              <a:rPr lang="en-US" dirty="0"/>
              <a:t>About me</a:t>
            </a:r>
          </a:p>
        </p:txBody>
      </p:sp>
      <p:pic>
        <p:nvPicPr>
          <p:cNvPr id="5" name="Content Placeholder 4" descr="A group of people lying on the ground&#10;&#10;Description automatically generated">
            <a:extLst>
              <a:ext uri="{FF2B5EF4-FFF2-40B4-BE49-F238E27FC236}">
                <a16:creationId xmlns:a16="http://schemas.microsoft.com/office/drawing/2014/main" id="{396EAD1E-F4F9-00A1-6D0F-D41EB0AFE5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845608" y="1609725"/>
            <a:ext cx="6462184" cy="4846638"/>
          </a:xfrm>
          <a:prstGeom prst="rect">
            <a:avLst/>
          </a:prstGeom>
          <a:ln>
            <a:noFill/>
          </a:ln>
          <a:effectLst>
            <a:softEdge rad="112500"/>
          </a:effectLst>
        </p:spPr>
      </p:pic>
    </p:spTree>
    <p:extLst>
      <p:ext uri="{BB962C8B-B14F-4D97-AF65-F5344CB8AC3E}">
        <p14:creationId xmlns:p14="http://schemas.microsoft.com/office/powerpoint/2010/main" val="1412570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DBBC-0389-A838-24A8-2477E2FFBA07}"/>
              </a:ext>
            </a:extLst>
          </p:cNvPr>
          <p:cNvSpPr>
            <a:spLocks noGrp="1"/>
          </p:cNvSpPr>
          <p:nvPr>
            <p:ph type="title"/>
          </p:nvPr>
        </p:nvSpPr>
        <p:spPr/>
        <p:txBody>
          <a:bodyPr/>
          <a:lstStyle/>
          <a:p>
            <a:r>
              <a:rPr lang="en-US" dirty="0"/>
              <a:t>BOOSTER CLUB</a:t>
            </a:r>
          </a:p>
        </p:txBody>
      </p:sp>
      <p:pic>
        <p:nvPicPr>
          <p:cNvPr id="1026" name="Picture 2" descr="User uploaded image">
            <a:extLst>
              <a:ext uri="{FF2B5EF4-FFF2-40B4-BE49-F238E27FC236}">
                <a16:creationId xmlns:a16="http://schemas.microsoft.com/office/drawing/2014/main" id="{7BAA50E2-CCAF-9650-4F0F-2B62F97D2E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5939" y="1609725"/>
            <a:ext cx="5781522" cy="484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26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Parent/Coach Communication</a:t>
            </a:r>
          </a:p>
        </p:txBody>
      </p:sp>
      <p:sp>
        <p:nvSpPr>
          <p:cNvPr id="3" name="Content Placeholder 2"/>
          <p:cNvSpPr>
            <a:spLocks noGrp="1"/>
          </p:cNvSpPr>
          <p:nvPr>
            <p:ph idx="1"/>
          </p:nvPr>
        </p:nvSpPr>
        <p:spPr/>
        <p:txBody>
          <a:bodyPr/>
          <a:lstStyle/>
          <a:p>
            <a:r>
              <a:rPr lang="en-US" dirty="0"/>
              <a:t>If a question arises, please contact me by phone, in person, or through e-mail. </a:t>
            </a:r>
          </a:p>
          <a:p>
            <a:endParaRPr lang="en-US" dirty="0"/>
          </a:p>
          <a:p>
            <a:r>
              <a:rPr lang="en-US" dirty="0"/>
              <a:t>If you have a question about something that was done or said during a practice/tournament, please wait 24 hours before contacting the coach. </a:t>
            </a:r>
          </a:p>
          <a:p>
            <a:endParaRPr lang="en-US" dirty="0"/>
          </a:p>
          <a:p>
            <a:r>
              <a:rPr lang="en-US" sz="4400" dirty="0"/>
              <a:t>832-859-4050</a:t>
            </a:r>
          </a:p>
          <a:p>
            <a:endParaRPr lang="en-US" dirty="0"/>
          </a:p>
        </p:txBody>
      </p:sp>
    </p:spTree>
    <p:extLst>
      <p:ext uri="{BB962C8B-B14F-4D97-AF65-F5344CB8AC3E}">
        <p14:creationId xmlns:p14="http://schemas.microsoft.com/office/powerpoint/2010/main" val="270974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THINGS COMMUNICATION</a:t>
            </a:r>
          </a:p>
        </p:txBody>
      </p:sp>
      <p:pic>
        <p:nvPicPr>
          <p:cNvPr id="7" name="Content Placeholder 6" descr="A logo of a sports company&#10;&#10;Description automatically generated">
            <a:extLst>
              <a:ext uri="{FF2B5EF4-FFF2-40B4-BE49-F238E27FC236}">
                <a16:creationId xmlns:a16="http://schemas.microsoft.com/office/drawing/2014/main" id="{493D3574-C2CC-572B-5B60-0CA7653E9D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905000"/>
            <a:ext cx="3757728" cy="4474520"/>
          </a:xfrm>
        </p:spPr>
      </p:pic>
    </p:spTree>
    <p:extLst>
      <p:ext uri="{BB962C8B-B14F-4D97-AF65-F5344CB8AC3E}">
        <p14:creationId xmlns:p14="http://schemas.microsoft.com/office/powerpoint/2010/main" val="2148523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alerts</a:t>
            </a:r>
          </a:p>
        </p:txBody>
      </p:sp>
      <p:sp>
        <p:nvSpPr>
          <p:cNvPr id="4" name="Content Placeholder 3">
            <a:extLst>
              <a:ext uri="{FF2B5EF4-FFF2-40B4-BE49-F238E27FC236}">
                <a16:creationId xmlns:a16="http://schemas.microsoft.com/office/drawing/2014/main" id="{AF6E893C-C4AF-4C52-AD2F-B48E0AFB388C}"/>
              </a:ext>
            </a:extLst>
          </p:cNvPr>
          <p:cNvSpPr>
            <a:spLocks noGrp="1"/>
          </p:cNvSpPr>
          <p:nvPr>
            <p:ph idx="1"/>
          </p:nvPr>
        </p:nvSpPr>
        <p:spPr/>
        <p:txBody>
          <a:bodyPr>
            <a:normAutofit/>
          </a:bodyPr>
          <a:lstStyle/>
          <a:p>
            <a:r>
              <a:rPr lang="en-US" sz="4400" b="1" dirty="0"/>
              <a:t>GIRLS GOLF</a:t>
            </a:r>
          </a:p>
          <a:p>
            <a:pPr marL="0" indent="0">
              <a:buNone/>
            </a:pPr>
            <a:r>
              <a:rPr lang="en-US" sz="4400" b="1" dirty="0"/>
              <a:t>		R3V8-RYMS</a:t>
            </a:r>
          </a:p>
          <a:p>
            <a:pPr marL="0" indent="0">
              <a:buNone/>
            </a:pPr>
            <a:endParaRPr lang="en-US" sz="4400" b="1" dirty="0"/>
          </a:p>
          <a:p>
            <a:r>
              <a:rPr lang="en-US" sz="4400" b="1" dirty="0"/>
              <a:t>BOYS GOLF</a:t>
            </a:r>
          </a:p>
          <a:p>
            <a:pPr marL="1490472" lvl="6" indent="0">
              <a:buNone/>
            </a:pPr>
            <a:r>
              <a:rPr lang="en-US" sz="4400" b="1" dirty="0"/>
              <a:t>  7MEB-7S2P</a:t>
            </a:r>
            <a:endParaRPr lang="en-US" sz="3400" b="1" dirty="0"/>
          </a:p>
        </p:txBody>
      </p:sp>
    </p:spTree>
    <p:extLst>
      <p:ext uri="{BB962C8B-B14F-4D97-AF65-F5344CB8AC3E}">
        <p14:creationId xmlns:p14="http://schemas.microsoft.com/office/powerpoint/2010/main" val="187171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PHYSICALS/</a:t>
            </a:r>
            <a:r>
              <a:rPr lang="en-US" dirty="0" err="1"/>
              <a:t>ELECtronic</a:t>
            </a:r>
            <a:r>
              <a:rPr lang="en-US" dirty="0"/>
              <a:t> forms</a:t>
            </a:r>
          </a:p>
        </p:txBody>
      </p:sp>
      <p:sp>
        <p:nvSpPr>
          <p:cNvPr id="3" name="Content Placeholder 2"/>
          <p:cNvSpPr>
            <a:spLocks noGrp="1"/>
          </p:cNvSpPr>
          <p:nvPr>
            <p:ph idx="1"/>
          </p:nvPr>
        </p:nvSpPr>
        <p:spPr>
          <a:solidFill>
            <a:srgbClr val="7030A0"/>
          </a:solidFill>
        </p:spPr>
        <p:txBody>
          <a:bodyPr/>
          <a:lstStyle/>
          <a:p>
            <a:r>
              <a:rPr lang="en-US" dirty="0"/>
              <a:t>Located on Fort Bend ISD website</a:t>
            </a:r>
          </a:p>
          <a:p>
            <a:pPr lvl="1"/>
            <a:r>
              <a:rPr lang="en-US" dirty="0">
                <a:solidFill>
                  <a:schemeClr val="bg1"/>
                </a:solidFill>
              </a:rPr>
              <a:t>Departments</a:t>
            </a:r>
          </a:p>
          <a:p>
            <a:pPr lvl="1"/>
            <a:r>
              <a:rPr lang="en-US" dirty="0">
                <a:solidFill>
                  <a:schemeClr val="bg1"/>
                </a:solidFill>
              </a:rPr>
              <a:t>Athletics</a:t>
            </a:r>
          </a:p>
          <a:p>
            <a:pPr lvl="1"/>
            <a:endParaRPr lang="en-US" dirty="0"/>
          </a:p>
          <a:p>
            <a:r>
              <a:rPr lang="en-US" dirty="0"/>
              <a:t>Electronic Forms</a:t>
            </a:r>
          </a:p>
          <a:p>
            <a:pPr lvl="1"/>
            <a:r>
              <a:rPr lang="en-US" dirty="0">
                <a:solidFill>
                  <a:schemeClr val="bg1"/>
                </a:solidFill>
              </a:rPr>
              <a:t>Add a 0 in front of the student’s ID#</a:t>
            </a:r>
          </a:p>
          <a:p>
            <a:pPr lvl="1"/>
            <a:endParaRPr lang="en-US" dirty="0"/>
          </a:p>
          <a:p>
            <a:r>
              <a:rPr lang="en-US" dirty="0"/>
              <a:t>Physical Form</a:t>
            </a:r>
          </a:p>
          <a:p>
            <a:pPr lvl="1"/>
            <a:r>
              <a:rPr lang="en-US" dirty="0">
                <a:solidFill>
                  <a:schemeClr val="bg1"/>
                </a:solidFill>
              </a:rPr>
              <a:t>Download and have completed by a physician</a:t>
            </a:r>
          </a:p>
          <a:p>
            <a:pPr lvl="1"/>
            <a:r>
              <a:rPr lang="en-US" dirty="0">
                <a:solidFill>
                  <a:schemeClr val="bg1"/>
                </a:solidFill>
              </a:rPr>
              <a:t>Turn it in to me and I will get it to the trainer</a:t>
            </a:r>
          </a:p>
          <a:p>
            <a:endParaRPr lang="en-US" dirty="0"/>
          </a:p>
          <a:p>
            <a:endParaRPr lang="en-US" dirty="0"/>
          </a:p>
          <a:p>
            <a:endParaRPr lang="en-US" dirty="0"/>
          </a:p>
        </p:txBody>
      </p:sp>
    </p:spTree>
    <p:extLst>
      <p:ext uri="{BB962C8B-B14F-4D97-AF65-F5344CB8AC3E}">
        <p14:creationId xmlns:p14="http://schemas.microsoft.com/office/powerpoint/2010/main" val="7322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CE39-2618-4325-6638-334C7BCC27F2}"/>
              </a:ext>
            </a:extLst>
          </p:cNvPr>
          <p:cNvSpPr>
            <a:spLocks noGrp="1"/>
          </p:cNvSpPr>
          <p:nvPr>
            <p:ph type="title"/>
          </p:nvPr>
        </p:nvSpPr>
        <p:spPr/>
        <p:txBody>
          <a:bodyPr/>
          <a:lstStyle/>
          <a:p>
            <a:r>
              <a:rPr lang="en-US" dirty="0"/>
              <a:t>COMPLIANCE BINDER</a:t>
            </a:r>
          </a:p>
        </p:txBody>
      </p:sp>
    </p:spTree>
    <p:extLst>
      <p:ext uri="{BB962C8B-B14F-4D97-AF65-F5344CB8AC3E}">
        <p14:creationId xmlns:p14="http://schemas.microsoft.com/office/powerpoint/2010/main" val="319708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Ridge Point Panther Golf Philosophy</a:t>
            </a:r>
          </a:p>
        </p:txBody>
      </p:sp>
      <p:sp>
        <p:nvSpPr>
          <p:cNvPr id="3" name="Content Placeholder 2"/>
          <p:cNvSpPr>
            <a:spLocks noGrp="1"/>
          </p:cNvSpPr>
          <p:nvPr>
            <p:ph idx="1"/>
          </p:nvPr>
        </p:nvSpPr>
        <p:spPr/>
        <p:txBody>
          <a:bodyPr>
            <a:normAutofit fontScale="77500" lnSpcReduction="20000"/>
          </a:bodyPr>
          <a:lstStyle/>
          <a:p>
            <a:pPr lvl="0"/>
            <a:r>
              <a:rPr lang="en-US" dirty="0"/>
              <a:t>Golfers must succeed academically in order to provide a foundation for their future success as members of society; to provide them with the opportunity to continue participating in athletics; and, to ensure the receipt of a diploma.  </a:t>
            </a:r>
          </a:p>
          <a:p>
            <a:pPr lvl="0"/>
            <a:r>
              <a:rPr lang="en-US" dirty="0"/>
              <a:t>Playing golf is a privilege, not a right.  Academics come first, and the golf program will provide academic monitoring and assist in student/parent/coach communication concerning academic progress.</a:t>
            </a:r>
          </a:p>
          <a:p>
            <a:pPr lvl="0"/>
            <a:r>
              <a:rPr lang="en-US" dirty="0"/>
              <a:t>In order to maintain a strong, consistently performing program, the fundamental skills of each individual must be improved and/or maintained on a daily basis.</a:t>
            </a:r>
          </a:p>
          <a:p>
            <a:r>
              <a:rPr lang="en-US" dirty="0"/>
              <a:t> We ask for each player’s commitment to a strong work ethic, an attitude that sets a good example for teammates, and a commitment to the philosophies and goals of the program.</a:t>
            </a:r>
          </a:p>
          <a:p>
            <a:endParaRPr lang="en-US" dirty="0"/>
          </a:p>
        </p:txBody>
      </p:sp>
    </p:spTree>
    <p:extLst>
      <p:ext uri="{BB962C8B-B14F-4D97-AF65-F5344CB8AC3E}">
        <p14:creationId xmlns:p14="http://schemas.microsoft.com/office/powerpoint/2010/main" val="327702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fontScale="92500" lnSpcReduction="20000"/>
          </a:bodyPr>
          <a:lstStyle/>
          <a:p>
            <a:pPr lvl="0"/>
            <a:r>
              <a:rPr lang="en-US" dirty="0"/>
              <a:t>Being a part of the Ridge Point golf program should be a positive, rewarding experience for the players and the coaches. </a:t>
            </a:r>
          </a:p>
          <a:p>
            <a:pPr lvl="0"/>
            <a:r>
              <a:rPr lang="en-US" dirty="0"/>
              <a:t>No program can be successful without the support of the school district, its administrators and especially the parents.</a:t>
            </a:r>
          </a:p>
          <a:p>
            <a:pPr lvl="0"/>
            <a:r>
              <a:rPr lang="en-US" dirty="0"/>
              <a:t>Coaches will praise good effort and success.  Coaches will correct and/or reinforce when unsatisfactory effort and/or execution takes place.</a:t>
            </a:r>
          </a:p>
          <a:p>
            <a:pPr lvl="0"/>
            <a:r>
              <a:rPr lang="en-US" dirty="0"/>
              <a:t>Our goal, put simply, is:  To enhance the lives of each player through their involvement in golf at Ridge Point High School and to win District. Regional and State level championships.</a:t>
            </a:r>
          </a:p>
          <a:p>
            <a:endParaRPr lang="en-US" dirty="0"/>
          </a:p>
        </p:txBody>
      </p:sp>
    </p:spTree>
    <p:extLst>
      <p:ext uri="{BB962C8B-B14F-4D97-AF65-F5344CB8AC3E}">
        <p14:creationId xmlns:p14="http://schemas.microsoft.com/office/powerpoint/2010/main" val="1664260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11475</TotalTime>
  <Words>762</Words>
  <Application>Microsoft Office PowerPoint</Application>
  <PresentationFormat>On-screen Show (4:3)</PresentationFormat>
  <Paragraphs>113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Trebuchet MS</vt:lpstr>
      <vt:lpstr>Wingdings</vt:lpstr>
      <vt:lpstr>Wingdings 2</vt:lpstr>
      <vt:lpstr>Opulent</vt:lpstr>
      <vt:lpstr>2025-2026 Golf Season</vt:lpstr>
      <vt:lpstr>About me</vt:lpstr>
      <vt:lpstr>Parent/Coach Communication</vt:lpstr>
      <vt:lpstr>ALL THINGS COMMUNICATION</vt:lpstr>
      <vt:lpstr>TEXT alerts</vt:lpstr>
      <vt:lpstr>PHYSICALS/ELECtronic forms</vt:lpstr>
      <vt:lpstr>COMPLIANCE BINDER</vt:lpstr>
      <vt:lpstr>Ridge Point Panther Golf Philosophy</vt:lpstr>
      <vt:lpstr>Cont’d</vt:lpstr>
      <vt:lpstr>ABSENCES</vt:lpstr>
      <vt:lpstr>PowerPoint Presentation</vt:lpstr>
      <vt:lpstr>Dress code</vt:lpstr>
      <vt:lpstr>CELL phones / ELECTRONICS</vt:lpstr>
      <vt:lpstr>Tournament rules</vt:lpstr>
      <vt:lpstr>Tournament Rules cont’d</vt:lpstr>
      <vt:lpstr>Lettering policies</vt:lpstr>
      <vt:lpstr>Golf Bag order</vt:lpstr>
      <vt:lpstr>Future events</vt:lpstr>
      <vt:lpstr>FUNDRAISER</vt:lpstr>
      <vt:lpstr>BOOSTER CLUB</vt:lpstr>
    </vt:vector>
  </TitlesOfParts>
  <Company>Fort Bend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2013-2014 Golf Season</dc:title>
  <dc:creator>Cruickshank, Thomas</dc:creator>
  <cp:lastModifiedBy>Cruickshank, Thomas</cp:lastModifiedBy>
  <cp:revision>67</cp:revision>
  <dcterms:created xsi:type="dcterms:W3CDTF">2013-08-27T20:24:46Z</dcterms:created>
  <dcterms:modified xsi:type="dcterms:W3CDTF">2025-08-26T22:23:46Z</dcterms:modified>
</cp:coreProperties>
</file>