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60" r:id="rId3"/>
    <p:sldId id="261" r:id="rId4"/>
    <p:sldId id="262" r:id="rId5"/>
    <p:sldId id="264" r:id="rId6"/>
    <p:sldId id="266" r:id="rId7"/>
    <p:sldId id="268" r:id="rId8"/>
    <p:sldId id="270" r:id="rId9"/>
    <p:sldId id="271" r:id="rId10"/>
    <p:sldId id="272" r:id="rId11"/>
    <p:sldId id="273" r:id="rId12"/>
    <p:sldId id="274" r:id="rId13"/>
    <p:sldId id="275" r:id="rId14"/>
    <p:sldId id="276" r:id="rId15"/>
    <p:sldId id="277" r:id="rId16"/>
    <p:sldId id="278" r:id="rId17"/>
    <p:sldId id="27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image" Target="../media/image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A24A2-5061-4159-BAA2-506DD9628867}"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CBBDC1C4-2BFA-4D21-B556-3F27774A88C2}">
      <dgm:prSet phldrT="[Text]"/>
      <dgm:spPr/>
      <dgm:t>
        <a:bodyPr/>
        <a:lstStyle/>
        <a:p>
          <a:r>
            <a:rPr lang="en-US"/>
            <a:t>Credit Recovery</a:t>
          </a:r>
        </a:p>
      </dgm:t>
    </dgm:pt>
    <dgm:pt modelId="{C9364162-4D45-4664-837D-E4DD30CB64A6}" type="parTrans" cxnId="{2AE7BBE4-0BD8-4E37-88DB-35EDF057E1C6}">
      <dgm:prSet/>
      <dgm:spPr/>
      <dgm:t>
        <a:bodyPr/>
        <a:lstStyle/>
        <a:p>
          <a:endParaRPr lang="en-US"/>
        </a:p>
      </dgm:t>
    </dgm:pt>
    <dgm:pt modelId="{E166287B-9E92-4E1C-BE5A-9091442FEF48}" type="sibTrans" cxnId="{2AE7BBE4-0BD8-4E37-88DB-35EDF057E1C6}">
      <dgm:prSet/>
      <dgm:spPr/>
      <dgm:t>
        <a:bodyPr/>
        <a:lstStyle/>
        <a:p>
          <a:endParaRPr lang="en-US"/>
        </a:p>
      </dgm:t>
    </dgm:pt>
    <dgm:pt modelId="{1328D6F9-C556-4E80-900B-7BFE1609E2CF}">
      <dgm:prSet phldrT="[Text]"/>
      <dgm:spPr/>
      <dgm:t>
        <a:bodyPr/>
        <a:lstStyle/>
        <a:p>
          <a:r>
            <a:rPr lang="en-US"/>
            <a:t>Original Credit</a:t>
          </a:r>
        </a:p>
      </dgm:t>
    </dgm:pt>
    <dgm:pt modelId="{EFFB6815-182A-4736-84F5-43761DC36263}" type="parTrans" cxnId="{1CF0D53D-3CD5-4CB7-9783-198D2B08403E}">
      <dgm:prSet/>
      <dgm:spPr/>
      <dgm:t>
        <a:bodyPr/>
        <a:lstStyle/>
        <a:p>
          <a:endParaRPr lang="en-US"/>
        </a:p>
      </dgm:t>
    </dgm:pt>
    <dgm:pt modelId="{9AB62641-DA76-4399-A2F8-AAA92028BFE5}" type="sibTrans" cxnId="{1CF0D53D-3CD5-4CB7-9783-198D2B08403E}">
      <dgm:prSet/>
      <dgm:spPr/>
      <dgm:t>
        <a:bodyPr/>
        <a:lstStyle/>
        <a:p>
          <a:endParaRPr lang="en-US"/>
        </a:p>
      </dgm:t>
    </dgm:pt>
    <dgm:pt modelId="{C2EB7540-DB55-4D5B-BBA9-8270B70AFB5F}">
      <dgm:prSet phldrT="[Text]"/>
      <dgm:spPr/>
      <dgm:t>
        <a:bodyPr/>
        <a:lstStyle/>
        <a:p>
          <a:r>
            <a:rPr lang="en-US"/>
            <a:t>Senior Rescue Program</a:t>
          </a:r>
        </a:p>
      </dgm:t>
    </dgm:pt>
    <dgm:pt modelId="{FB6115B8-0BD1-4A9A-ACD1-3CBFE1045D59}" type="parTrans" cxnId="{56FD970F-02A3-475D-83DA-F4CAB74BB8B2}">
      <dgm:prSet/>
      <dgm:spPr/>
      <dgm:t>
        <a:bodyPr/>
        <a:lstStyle/>
        <a:p>
          <a:endParaRPr lang="en-US"/>
        </a:p>
      </dgm:t>
    </dgm:pt>
    <dgm:pt modelId="{91B386AA-5F3E-4F46-A508-6DD18B91D942}" type="sibTrans" cxnId="{56FD970F-02A3-475D-83DA-F4CAB74BB8B2}">
      <dgm:prSet/>
      <dgm:spPr/>
      <dgm:t>
        <a:bodyPr/>
        <a:lstStyle/>
        <a:p>
          <a:endParaRPr lang="en-US"/>
        </a:p>
      </dgm:t>
    </dgm:pt>
    <dgm:pt modelId="{7C62F0DD-AA19-4C23-BF9D-73F86871626F}">
      <dgm:prSet phldrT="[Text]"/>
      <dgm:spPr/>
      <dgm:t>
        <a:bodyPr/>
        <a:lstStyle/>
        <a:p>
          <a:r>
            <a:rPr lang="en-US"/>
            <a:t>Assignment Repair</a:t>
          </a:r>
        </a:p>
      </dgm:t>
    </dgm:pt>
    <dgm:pt modelId="{1D308903-44A4-42C4-BAC5-260422080F4E}" type="parTrans" cxnId="{6E075136-28D2-446C-8BE4-DC7DD2E6AF0D}">
      <dgm:prSet/>
      <dgm:spPr/>
      <dgm:t>
        <a:bodyPr/>
        <a:lstStyle/>
        <a:p>
          <a:endParaRPr lang="en-US"/>
        </a:p>
      </dgm:t>
    </dgm:pt>
    <dgm:pt modelId="{6A771685-8038-4D78-AA69-64D7E29B39D1}" type="sibTrans" cxnId="{6E075136-28D2-446C-8BE4-DC7DD2E6AF0D}">
      <dgm:prSet/>
      <dgm:spPr/>
      <dgm:t>
        <a:bodyPr/>
        <a:lstStyle/>
        <a:p>
          <a:endParaRPr lang="en-US"/>
        </a:p>
      </dgm:t>
    </dgm:pt>
    <dgm:pt modelId="{3D24694C-63DF-4A7D-B69B-196A4754F455}">
      <dgm:prSet phldrT="[Text]"/>
      <dgm:spPr/>
      <dgm:t>
        <a:bodyPr/>
        <a:lstStyle/>
        <a:p>
          <a:r>
            <a:rPr lang="en-US"/>
            <a:t>Virtual Health</a:t>
          </a:r>
        </a:p>
      </dgm:t>
    </dgm:pt>
    <dgm:pt modelId="{2F1A6FAB-E076-4F62-A721-786BAD118D60}" type="parTrans" cxnId="{A2FAE1A5-7F8E-4A09-8B56-7BDCE2D64C73}">
      <dgm:prSet/>
      <dgm:spPr/>
      <dgm:t>
        <a:bodyPr/>
        <a:lstStyle/>
        <a:p>
          <a:endParaRPr lang="en-US"/>
        </a:p>
      </dgm:t>
    </dgm:pt>
    <dgm:pt modelId="{1134ADDD-544C-4633-AF18-A159515B5AB1}" type="sibTrans" cxnId="{A2FAE1A5-7F8E-4A09-8B56-7BDCE2D64C73}">
      <dgm:prSet/>
      <dgm:spPr/>
      <dgm:t>
        <a:bodyPr/>
        <a:lstStyle/>
        <a:p>
          <a:endParaRPr lang="en-US"/>
        </a:p>
      </dgm:t>
    </dgm:pt>
    <dgm:pt modelId="{DFA994D2-CC7F-4A4E-9D64-69DD0DDA167A}">
      <dgm:prSet/>
      <dgm:spPr/>
      <dgm:t>
        <a:bodyPr/>
        <a:lstStyle/>
        <a:p>
          <a:r>
            <a:rPr lang="en-US"/>
            <a:t>STAAR/EOC Accelerated Instruction</a:t>
          </a:r>
        </a:p>
      </dgm:t>
    </dgm:pt>
    <dgm:pt modelId="{EBBADB9C-1889-42B2-A9C8-9B595AAEA83D}" type="parTrans" cxnId="{A064E2EC-F379-4C4D-ABDA-07D12A9A7253}">
      <dgm:prSet/>
      <dgm:spPr/>
    </dgm:pt>
    <dgm:pt modelId="{E5A9D8B4-61E8-422C-9603-46B5B0A8F21A}" type="sibTrans" cxnId="{A064E2EC-F379-4C4D-ABDA-07D12A9A7253}">
      <dgm:prSet/>
      <dgm:spPr/>
    </dgm:pt>
    <dgm:pt modelId="{4FD344DF-AE8F-464E-80AE-1EAE725360EC}">
      <dgm:prSet/>
      <dgm:spPr/>
      <dgm:t>
        <a:bodyPr/>
        <a:lstStyle/>
        <a:p>
          <a:r>
            <a:rPr lang="en-US"/>
            <a:t>Homebound</a:t>
          </a:r>
        </a:p>
      </dgm:t>
    </dgm:pt>
    <dgm:pt modelId="{AD81D271-EE76-495F-A534-53DEB211585A}" type="parTrans" cxnId="{FD320EA3-737C-473C-8607-C644951F5F22}">
      <dgm:prSet/>
      <dgm:spPr/>
    </dgm:pt>
    <dgm:pt modelId="{9F330CFA-DA06-4780-9916-0F3E66D80AB2}" type="sibTrans" cxnId="{FD320EA3-737C-473C-8607-C644951F5F22}">
      <dgm:prSet/>
      <dgm:spPr/>
    </dgm:pt>
    <dgm:pt modelId="{999C14CF-CECC-4D92-86F5-9D823A93C95F}">
      <dgm:prSet/>
      <dgm:spPr/>
      <dgm:t>
        <a:bodyPr/>
        <a:lstStyle/>
        <a:p>
          <a:r>
            <a:rPr lang="en-US"/>
            <a:t>Response to Intervention</a:t>
          </a:r>
        </a:p>
      </dgm:t>
    </dgm:pt>
    <dgm:pt modelId="{CA1E8FF0-79DD-462F-ADBE-6E8F72765BAB}" type="parTrans" cxnId="{5B6B4B3F-2145-418C-ABF2-92B95706BB22}">
      <dgm:prSet/>
      <dgm:spPr/>
    </dgm:pt>
    <dgm:pt modelId="{7F15AF43-B298-4194-931D-34D072F21DB7}" type="sibTrans" cxnId="{5B6B4B3F-2145-418C-ABF2-92B95706BB22}">
      <dgm:prSet/>
      <dgm:spPr/>
    </dgm:pt>
    <dgm:pt modelId="{E9F4A513-61AA-48EC-8CB8-9C96F26F0C70}">
      <dgm:prSet/>
      <dgm:spPr/>
      <dgm:t>
        <a:bodyPr/>
        <a:lstStyle/>
        <a:p>
          <a:r>
            <a:rPr lang="en-US"/>
            <a:t>ACT/SAT/TSI</a:t>
          </a:r>
        </a:p>
      </dgm:t>
    </dgm:pt>
    <dgm:pt modelId="{BDDBEC1F-3021-4214-93F9-8FBD8845D035}" type="parTrans" cxnId="{E00B9716-2FA0-44AA-967C-1DCC8DAB37C7}">
      <dgm:prSet/>
      <dgm:spPr/>
    </dgm:pt>
    <dgm:pt modelId="{022A15BF-70BF-4B4C-A467-51750CEA881F}" type="sibTrans" cxnId="{E00B9716-2FA0-44AA-967C-1DCC8DAB37C7}">
      <dgm:prSet/>
      <dgm:spPr/>
    </dgm:pt>
    <dgm:pt modelId="{D87E967F-20B4-4354-B251-4949F6FF7275}" type="pres">
      <dgm:prSet presAssocID="{BB4A24A2-5061-4159-BAA2-506DD9628867}" presName="diagram" presStyleCnt="0">
        <dgm:presLayoutVars>
          <dgm:dir/>
          <dgm:resizeHandles val="exact"/>
        </dgm:presLayoutVars>
      </dgm:prSet>
      <dgm:spPr/>
      <dgm:t>
        <a:bodyPr/>
        <a:lstStyle/>
        <a:p>
          <a:endParaRPr lang="en-US"/>
        </a:p>
      </dgm:t>
    </dgm:pt>
    <dgm:pt modelId="{CD7D668B-8DAA-4A1B-94C8-39C32D97C9F9}" type="pres">
      <dgm:prSet presAssocID="{CBBDC1C4-2BFA-4D21-B556-3F27774A88C2}" presName="node" presStyleLbl="node1" presStyleIdx="0" presStyleCnt="9">
        <dgm:presLayoutVars>
          <dgm:bulletEnabled val="1"/>
        </dgm:presLayoutVars>
      </dgm:prSet>
      <dgm:spPr/>
      <dgm:t>
        <a:bodyPr/>
        <a:lstStyle/>
        <a:p>
          <a:endParaRPr lang="en-US"/>
        </a:p>
      </dgm:t>
    </dgm:pt>
    <dgm:pt modelId="{2CD2F528-CADB-4E89-BDDD-95F3E392196C}" type="pres">
      <dgm:prSet presAssocID="{E166287B-9E92-4E1C-BE5A-9091442FEF48}" presName="sibTrans" presStyleCnt="0"/>
      <dgm:spPr/>
    </dgm:pt>
    <dgm:pt modelId="{23AC16B0-A5C7-4F0E-B674-473616BB4AA3}" type="pres">
      <dgm:prSet presAssocID="{1328D6F9-C556-4E80-900B-7BFE1609E2CF}" presName="node" presStyleLbl="node1" presStyleIdx="1" presStyleCnt="9">
        <dgm:presLayoutVars>
          <dgm:bulletEnabled val="1"/>
        </dgm:presLayoutVars>
      </dgm:prSet>
      <dgm:spPr/>
      <dgm:t>
        <a:bodyPr/>
        <a:lstStyle/>
        <a:p>
          <a:endParaRPr lang="en-US"/>
        </a:p>
      </dgm:t>
    </dgm:pt>
    <dgm:pt modelId="{80EDCB07-95D3-4991-BBAF-83833D68D25F}" type="pres">
      <dgm:prSet presAssocID="{9AB62641-DA76-4399-A2F8-AAA92028BFE5}" presName="sibTrans" presStyleCnt="0"/>
      <dgm:spPr/>
    </dgm:pt>
    <dgm:pt modelId="{26EECF2E-4496-4838-8608-31B756420C71}" type="pres">
      <dgm:prSet presAssocID="{C2EB7540-DB55-4D5B-BBA9-8270B70AFB5F}" presName="node" presStyleLbl="node1" presStyleIdx="2" presStyleCnt="9">
        <dgm:presLayoutVars>
          <dgm:bulletEnabled val="1"/>
        </dgm:presLayoutVars>
      </dgm:prSet>
      <dgm:spPr/>
      <dgm:t>
        <a:bodyPr/>
        <a:lstStyle/>
        <a:p>
          <a:endParaRPr lang="en-US"/>
        </a:p>
      </dgm:t>
    </dgm:pt>
    <dgm:pt modelId="{2BF9A036-E65F-4AD2-85E9-8DD22318F9F4}" type="pres">
      <dgm:prSet presAssocID="{91B386AA-5F3E-4F46-A508-6DD18B91D942}" presName="sibTrans" presStyleCnt="0"/>
      <dgm:spPr/>
    </dgm:pt>
    <dgm:pt modelId="{594CCA2A-A1C3-4F3E-9B56-D267DB418BF7}" type="pres">
      <dgm:prSet presAssocID="{7C62F0DD-AA19-4C23-BF9D-73F86871626F}" presName="node" presStyleLbl="node1" presStyleIdx="3" presStyleCnt="9">
        <dgm:presLayoutVars>
          <dgm:bulletEnabled val="1"/>
        </dgm:presLayoutVars>
      </dgm:prSet>
      <dgm:spPr/>
      <dgm:t>
        <a:bodyPr/>
        <a:lstStyle/>
        <a:p>
          <a:endParaRPr lang="en-US"/>
        </a:p>
      </dgm:t>
    </dgm:pt>
    <dgm:pt modelId="{01A78317-AB4D-4121-B669-BBA1C964F2C5}" type="pres">
      <dgm:prSet presAssocID="{6A771685-8038-4D78-AA69-64D7E29B39D1}" presName="sibTrans" presStyleCnt="0"/>
      <dgm:spPr/>
    </dgm:pt>
    <dgm:pt modelId="{2C3FAB89-91C8-4F68-B4F8-1915B0BAEC6D}" type="pres">
      <dgm:prSet presAssocID="{3D24694C-63DF-4A7D-B69B-196A4754F455}" presName="node" presStyleLbl="node1" presStyleIdx="4" presStyleCnt="9">
        <dgm:presLayoutVars>
          <dgm:bulletEnabled val="1"/>
        </dgm:presLayoutVars>
      </dgm:prSet>
      <dgm:spPr/>
      <dgm:t>
        <a:bodyPr/>
        <a:lstStyle/>
        <a:p>
          <a:endParaRPr lang="en-US"/>
        </a:p>
      </dgm:t>
    </dgm:pt>
    <dgm:pt modelId="{5F24DD80-90E9-45FE-8351-1933E4AB08A7}" type="pres">
      <dgm:prSet presAssocID="{1134ADDD-544C-4633-AF18-A159515B5AB1}" presName="sibTrans" presStyleCnt="0"/>
      <dgm:spPr/>
    </dgm:pt>
    <dgm:pt modelId="{FECAC726-D440-4FBD-8691-E5E1661162E1}" type="pres">
      <dgm:prSet presAssocID="{DFA994D2-CC7F-4A4E-9D64-69DD0DDA167A}" presName="node" presStyleLbl="node1" presStyleIdx="5" presStyleCnt="9">
        <dgm:presLayoutVars>
          <dgm:bulletEnabled val="1"/>
        </dgm:presLayoutVars>
      </dgm:prSet>
      <dgm:spPr/>
      <dgm:t>
        <a:bodyPr/>
        <a:lstStyle/>
        <a:p>
          <a:endParaRPr lang="en-US"/>
        </a:p>
      </dgm:t>
    </dgm:pt>
    <dgm:pt modelId="{DFEA7173-1CD1-49C0-8479-4C5A9813D434}" type="pres">
      <dgm:prSet presAssocID="{E5A9D8B4-61E8-422C-9603-46B5B0A8F21A}" presName="sibTrans" presStyleCnt="0"/>
      <dgm:spPr/>
    </dgm:pt>
    <dgm:pt modelId="{0E9EC962-DBBF-4D9E-8E51-327CF1005451}" type="pres">
      <dgm:prSet presAssocID="{4FD344DF-AE8F-464E-80AE-1EAE725360EC}" presName="node" presStyleLbl="node1" presStyleIdx="6" presStyleCnt="9">
        <dgm:presLayoutVars>
          <dgm:bulletEnabled val="1"/>
        </dgm:presLayoutVars>
      </dgm:prSet>
      <dgm:spPr/>
      <dgm:t>
        <a:bodyPr/>
        <a:lstStyle/>
        <a:p>
          <a:endParaRPr lang="en-US"/>
        </a:p>
      </dgm:t>
    </dgm:pt>
    <dgm:pt modelId="{1F8BE364-DA13-4C62-85AD-0E249CAD0C62}" type="pres">
      <dgm:prSet presAssocID="{9F330CFA-DA06-4780-9916-0F3E66D80AB2}" presName="sibTrans" presStyleCnt="0"/>
      <dgm:spPr/>
    </dgm:pt>
    <dgm:pt modelId="{3F3C962A-579F-4A2D-85E9-0CA88EB61B12}" type="pres">
      <dgm:prSet presAssocID="{999C14CF-CECC-4D92-86F5-9D823A93C95F}" presName="node" presStyleLbl="node1" presStyleIdx="7" presStyleCnt="9">
        <dgm:presLayoutVars>
          <dgm:bulletEnabled val="1"/>
        </dgm:presLayoutVars>
      </dgm:prSet>
      <dgm:spPr/>
      <dgm:t>
        <a:bodyPr/>
        <a:lstStyle/>
        <a:p>
          <a:endParaRPr lang="en-US"/>
        </a:p>
      </dgm:t>
    </dgm:pt>
    <dgm:pt modelId="{59696C4D-DB26-42F6-9007-30BCAA3B25EC}" type="pres">
      <dgm:prSet presAssocID="{7F15AF43-B298-4194-931D-34D072F21DB7}" presName="sibTrans" presStyleCnt="0"/>
      <dgm:spPr/>
    </dgm:pt>
    <dgm:pt modelId="{A656558B-7DC4-4A21-B3F4-FB52656084F5}" type="pres">
      <dgm:prSet presAssocID="{E9F4A513-61AA-48EC-8CB8-9C96F26F0C70}" presName="node" presStyleLbl="node1" presStyleIdx="8" presStyleCnt="9">
        <dgm:presLayoutVars>
          <dgm:bulletEnabled val="1"/>
        </dgm:presLayoutVars>
      </dgm:prSet>
      <dgm:spPr/>
      <dgm:t>
        <a:bodyPr/>
        <a:lstStyle/>
        <a:p>
          <a:endParaRPr lang="en-US"/>
        </a:p>
      </dgm:t>
    </dgm:pt>
  </dgm:ptLst>
  <dgm:cxnLst>
    <dgm:cxn modelId="{5B6B4B3F-2145-418C-ABF2-92B95706BB22}" srcId="{BB4A24A2-5061-4159-BAA2-506DD9628867}" destId="{999C14CF-CECC-4D92-86F5-9D823A93C95F}" srcOrd="7" destOrd="0" parTransId="{CA1E8FF0-79DD-462F-ADBE-6E8F72765BAB}" sibTransId="{7F15AF43-B298-4194-931D-34D072F21DB7}"/>
    <dgm:cxn modelId="{135FF963-3F36-4369-895F-803EFAAEDB0A}" type="presOf" srcId="{CBBDC1C4-2BFA-4D21-B556-3F27774A88C2}" destId="{CD7D668B-8DAA-4A1B-94C8-39C32D97C9F9}" srcOrd="0" destOrd="0" presId="urn:microsoft.com/office/officeart/2005/8/layout/default"/>
    <dgm:cxn modelId="{8E58E905-7629-49FD-927C-C325FD95A9AF}" type="presOf" srcId="{DFA994D2-CC7F-4A4E-9D64-69DD0DDA167A}" destId="{FECAC726-D440-4FBD-8691-E5E1661162E1}" srcOrd="0" destOrd="0" presId="urn:microsoft.com/office/officeart/2005/8/layout/default"/>
    <dgm:cxn modelId="{2AE7BBE4-0BD8-4E37-88DB-35EDF057E1C6}" srcId="{BB4A24A2-5061-4159-BAA2-506DD9628867}" destId="{CBBDC1C4-2BFA-4D21-B556-3F27774A88C2}" srcOrd="0" destOrd="0" parTransId="{C9364162-4D45-4664-837D-E4DD30CB64A6}" sibTransId="{E166287B-9E92-4E1C-BE5A-9091442FEF48}"/>
    <dgm:cxn modelId="{60BCDE59-11BA-4EF8-B160-C2284F180EB4}" type="presOf" srcId="{E9F4A513-61AA-48EC-8CB8-9C96F26F0C70}" destId="{A656558B-7DC4-4A21-B3F4-FB52656084F5}" srcOrd="0" destOrd="0" presId="urn:microsoft.com/office/officeart/2005/8/layout/default"/>
    <dgm:cxn modelId="{42F3BCA6-2C4E-46C8-A99F-D975FE781AA4}" type="presOf" srcId="{1328D6F9-C556-4E80-900B-7BFE1609E2CF}" destId="{23AC16B0-A5C7-4F0E-B674-473616BB4AA3}" srcOrd="0" destOrd="0" presId="urn:microsoft.com/office/officeart/2005/8/layout/default"/>
    <dgm:cxn modelId="{A2FAE1A5-7F8E-4A09-8B56-7BDCE2D64C73}" srcId="{BB4A24A2-5061-4159-BAA2-506DD9628867}" destId="{3D24694C-63DF-4A7D-B69B-196A4754F455}" srcOrd="4" destOrd="0" parTransId="{2F1A6FAB-E076-4F62-A721-786BAD118D60}" sibTransId="{1134ADDD-544C-4633-AF18-A159515B5AB1}"/>
    <dgm:cxn modelId="{1B8DB7FE-20D1-4CAD-B4AA-E9D15FBB159A}" type="presOf" srcId="{999C14CF-CECC-4D92-86F5-9D823A93C95F}" destId="{3F3C962A-579F-4A2D-85E9-0CA88EB61B12}" srcOrd="0" destOrd="0" presId="urn:microsoft.com/office/officeart/2005/8/layout/default"/>
    <dgm:cxn modelId="{A064E2EC-F379-4C4D-ABDA-07D12A9A7253}" srcId="{BB4A24A2-5061-4159-BAA2-506DD9628867}" destId="{DFA994D2-CC7F-4A4E-9D64-69DD0DDA167A}" srcOrd="5" destOrd="0" parTransId="{EBBADB9C-1889-42B2-A9C8-9B595AAEA83D}" sibTransId="{E5A9D8B4-61E8-422C-9603-46B5B0A8F21A}"/>
    <dgm:cxn modelId="{65D01FBF-F3F4-48F4-A305-42F36A1DE6FD}" type="presOf" srcId="{4FD344DF-AE8F-464E-80AE-1EAE725360EC}" destId="{0E9EC962-DBBF-4D9E-8E51-327CF1005451}" srcOrd="0" destOrd="0" presId="urn:microsoft.com/office/officeart/2005/8/layout/default"/>
    <dgm:cxn modelId="{A72B19D0-70FF-405D-ADE4-DA33C4E9D38E}" type="presOf" srcId="{3D24694C-63DF-4A7D-B69B-196A4754F455}" destId="{2C3FAB89-91C8-4F68-B4F8-1915B0BAEC6D}" srcOrd="0" destOrd="0" presId="urn:microsoft.com/office/officeart/2005/8/layout/default"/>
    <dgm:cxn modelId="{1CF0D53D-3CD5-4CB7-9783-198D2B08403E}" srcId="{BB4A24A2-5061-4159-BAA2-506DD9628867}" destId="{1328D6F9-C556-4E80-900B-7BFE1609E2CF}" srcOrd="1" destOrd="0" parTransId="{EFFB6815-182A-4736-84F5-43761DC36263}" sibTransId="{9AB62641-DA76-4399-A2F8-AAA92028BFE5}"/>
    <dgm:cxn modelId="{6E075136-28D2-446C-8BE4-DC7DD2E6AF0D}" srcId="{BB4A24A2-5061-4159-BAA2-506DD9628867}" destId="{7C62F0DD-AA19-4C23-BF9D-73F86871626F}" srcOrd="3" destOrd="0" parTransId="{1D308903-44A4-42C4-BAC5-260422080F4E}" sibTransId="{6A771685-8038-4D78-AA69-64D7E29B39D1}"/>
    <dgm:cxn modelId="{FD320EA3-737C-473C-8607-C644951F5F22}" srcId="{BB4A24A2-5061-4159-BAA2-506DD9628867}" destId="{4FD344DF-AE8F-464E-80AE-1EAE725360EC}" srcOrd="6" destOrd="0" parTransId="{AD81D271-EE76-495F-A534-53DEB211585A}" sibTransId="{9F330CFA-DA06-4780-9916-0F3E66D80AB2}"/>
    <dgm:cxn modelId="{E00B9716-2FA0-44AA-967C-1DCC8DAB37C7}" srcId="{BB4A24A2-5061-4159-BAA2-506DD9628867}" destId="{E9F4A513-61AA-48EC-8CB8-9C96F26F0C70}" srcOrd="8" destOrd="0" parTransId="{BDDBEC1F-3021-4214-93F9-8FBD8845D035}" sibTransId="{022A15BF-70BF-4B4C-A467-51750CEA881F}"/>
    <dgm:cxn modelId="{5070DD44-3034-4853-8C39-9049E50E83D0}" type="presOf" srcId="{7C62F0DD-AA19-4C23-BF9D-73F86871626F}" destId="{594CCA2A-A1C3-4F3E-9B56-D267DB418BF7}" srcOrd="0" destOrd="0" presId="urn:microsoft.com/office/officeart/2005/8/layout/default"/>
    <dgm:cxn modelId="{56FD970F-02A3-475D-83DA-F4CAB74BB8B2}" srcId="{BB4A24A2-5061-4159-BAA2-506DD9628867}" destId="{C2EB7540-DB55-4D5B-BBA9-8270B70AFB5F}" srcOrd="2" destOrd="0" parTransId="{FB6115B8-0BD1-4A9A-ACD1-3CBFE1045D59}" sibTransId="{91B386AA-5F3E-4F46-A508-6DD18B91D942}"/>
    <dgm:cxn modelId="{3DB7C63D-100E-464D-9CBC-15E2AFDB80BB}" type="presOf" srcId="{BB4A24A2-5061-4159-BAA2-506DD9628867}" destId="{D87E967F-20B4-4354-B251-4949F6FF7275}" srcOrd="0" destOrd="0" presId="urn:microsoft.com/office/officeart/2005/8/layout/default"/>
    <dgm:cxn modelId="{21064F87-C445-466C-AEC7-E5149424BAF0}" type="presOf" srcId="{C2EB7540-DB55-4D5B-BBA9-8270B70AFB5F}" destId="{26EECF2E-4496-4838-8608-31B756420C71}" srcOrd="0" destOrd="0" presId="urn:microsoft.com/office/officeart/2005/8/layout/default"/>
    <dgm:cxn modelId="{B0B9E6A0-E1EE-4A96-9182-7FEF559B2E0D}" type="presParOf" srcId="{D87E967F-20B4-4354-B251-4949F6FF7275}" destId="{CD7D668B-8DAA-4A1B-94C8-39C32D97C9F9}" srcOrd="0" destOrd="0" presId="urn:microsoft.com/office/officeart/2005/8/layout/default"/>
    <dgm:cxn modelId="{5AB08571-1D32-4BA8-A41A-019C9607A4B8}" type="presParOf" srcId="{D87E967F-20B4-4354-B251-4949F6FF7275}" destId="{2CD2F528-CADB-4E89-BDDD-95F3E392196C}" srcOrd="1" destOrd="0" presId="urn:microsoft.com/office/officeart/2005/8/layout/default"/>
    <dgm:cxn modelId="{D8F516F1-D289-4DDD-9341-4791E0410640}" type="presParOf" srcId="{D87E967F-20B4-4354-B251-4949F6FF7275}" destId="{23AC16B0-A5C7-4F0E-B674-473616BB4AA3}" srcOrd="2" destOrd="0" presId="urn:microsoft.com/office/officeart/2005/8/layout/default"/>
    <dgm:cxn modelId="{60F9830A-3EC6-40C6-A550-F45C4C5EB51A}" type="presParOf" srcId="{D87E967F-20B4-4354-B251-4949F6FF7275}" destId="{80EDCB07-95D3-4991-BBAF-83833D68D25F}" srcOrd="3" destOrd="0" presId="urn:microsoft.com/office/officeart/2005/8/layout/default"/>
    <dgm:cxn modelId="{473F3260-56BC-46ED-B0A0-BA5BA9870B2E}" type="presParOf" srcId="{D87E967F-20B4-4354-B251-4949F6FF7275}" destId="{26EECF2E-4496-4838-8608-31B756420C71}" srcOrd="4" destOrd="0" presId="urn:microsoft.com/office/officeart/2005/8/layout/default"/>
    <dgm:cxn modelId="{AB5C9A77-6B72-4E36-8A64-0ABE65D0FEC8}" type="presParOf" srcId="{D87E967F-20B4-4354-B251-4949F6FF7275}" destId="{2BF9A036-E65F-4AD2-85E9-8DD22318F9F4}" srcOrd="5" destOrd="0" presId="urn:microsoft.com/office/officeart/2005/8/layout/default"/>
    <dgm:cxn modelId="{1A328560-BEA2-4AFE-A314-99EEBA0AB591}" type="presParOf" srcId="{D87E967F-20B4-4354-B251-4949F6FF7275}" destId="{594CCA2A-A1C3-4F3E-9B56-D267DB418BF7}" srcOrd="6" destOrd="0" presId="urn:microsoft.com/office/officeart/2005/8/layout/default"/>
    <dgm:cxn modelId="{7A6E2BE3-C3F4-44BE-B1DD-2086AE6FE134}" type="presParOf" srcId="{D87E967F-20B4-4354-B251-4949F6FF7275}" destId="{01A78317-AB4D-4121-B669-BBA1C964F2C5}" srcOrd="7" destOrd="0" presId="urn:microsoft.com/office/officeart/2005/8/layout/default"/>
    <dgm:cxn modelId="{367C1759-1B0A-495A-919C-9DF48FC03591}" type="presParOf" srcId="{D87E967F-20B4-4354-B251-4949F6FF7275}" destId="{2C3FAB89-91C8-4F68-B4F8-1915B0BAEC6D}" srcOrd="8" destOrd="0" presId="urn:microsoft.com/office/officeart/2005/8/layout/default"/>
    <dgm:cxn modelId="{661043C1-B1D5-4B21-8708-D65817809149}" type="presParOf" srcId="{D87E967F-20B4-4354-B251-4949F6FF7275}" destId="{5F24DD80-90E9-45FE-8351-1933E4AB08A7}" srcOrd="9" destOrd="0" presId="urn:microsoft.com/office/officeart/2005/8/layout/default"/>
    <dgm:cxn modelId="{CA291A72-495D-4675-874A-8218DF9C7C5C}" type="presParOf" srcId="{D87E967F-20B4-4354-B251-4949F6FF7275}" destId="{FECAC726-D440-4FBD-8691-E5E1661162E1}" srcOrd="10" destOrd="0" presId="urn:microsoft.com/office/officeart/2005/8/layout/default"/>
    <dgm:cxn modelId="{8511162B-DD42-4F22-81CB-F03513A09B29}" type="presParOf" srcId="{D87E967F-20B4-4354-B251-4949F6FF7275}" destId="{DFEA7173-1CD1-49C0-8479-4C5A9813D434}" srcOrd="11" destOrd="0" presId="urn:microsoft.com/office/officeart/2005/8/layout/default"/>
    <dgm:cxn modelId="{02FBAF64-2B44-4E23-BDAD-072AB2608CCD}" type="presParOf" srcId="{D87E967F-20B4-4354-B251-4949F6FF7275}" destId="{0E9EC962-DBBF-4D9E-8E51-327CF1005451}" srcOrd="12" destOrd="0" presId="urn:microsoft.com/office/officeart/2005/8/layout/default"/>
    <dgm:cxn modelId="{70455927-D440-4F0B-9B28-17EF74507030}" type="presParOf" srcId="{D87E967F-20B4-4354-B251-4949F6FF7275}" destId="{1F8BE364-DA13-4C62-85AD-0E249CAD0C62}" srcOrd="13" destOrd="0" presId="urn:microsoft.com/office/officeart/2005/8/layout/default"/>
    <dgm:cxn modelId="{911159F7-8EAD-473B-B14C-4BE389DB221E}" type="presParOf" srcId="{D87E967F-20B4-4354-B251-4949F6FF7275}" destId="{3F3C962A-579F-4A2D-85E9-0CA88EB61B12}" srcOrd="14" destOrd="0" presId="urn:microsoft.com/office/officeart/2005/8/layout/default"/>
    <dgm:cxn modelId="{2572F6E8-63B9-4BB6-9CA2-095670138719}" type="presParOf" srcId="{D87E967F-20B4-4354-B251-4949F6FF7275}" destId="{59696C4D-DB26-42F6-9007-30BCAA3B25EC}" srcOrd="15" destOrd="0" presId="urn:microsoft.com/office/officeart/2005/8/layout/default"/>
    <dgm:cxn modelId="{BF5136C5-265C-4386-BDE2-05D9B530DE87}" type="presParOf" srcId="{D87E967F-20B4-4354-B251-4949F6FF7275}" destId="{A656558B-7DC4-4A21-B3F4-FB52656084F5}"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B8CF5B-29C8-4233-A43C-A8D24E44F2E9}" type="doc">
      <dgm:prSet loTypeId="urn:microsoft.com/office/officeart/2005/8/layout/hList7" loCatId="list" qsTypeId="urn:microsoft.com/office/officeart/2005/8/quickstyle/simple1" qsCatId="simple" csTypeId="urn:microsoft.com/office/officeart/2005/8/colors/colorful3" csCatId="colorful" phldr="1"/>
      <dgm:spPr/>
    </dgm:pt>
    <dgm:pt modelId="{D2308654-A7AB-4549-BDA0-96C681FD5D63}">
      <dgm:prSet phldrT="[Text]"/>
      <dgm:spPr/>
      <dgm:t>
        <a:bodyPr/>
        <a:lstStyle/>
        <a:p>
          <a:r>
            <a:rPr lang="en-US" sz="3000">
              <a:solidFill>
                <a:srgbClr val="010000"/>
              </a:solidFill>
              <a:latin typeface="Calibri"/>
            </a:rPr>
            <a:t>Onsite Learners</a:t>
          </a:r>
        </a:p>
      </dgm:t>
    </dgm:pt>
    <dgm:pt modelId="{B8B089C4-0B34-49F8-AC5A-F16322B3768F}" type="parTrans" cxnId="{9816A55C-1002-45E2-99F6-B142406CF6DD}">
      <dgm:prSet/>
      <dgm:spPr/>
      <dgm:t>
        <a:bodyPr/>
        <a:lstStyle/>
        <a:p>
          <a:endParaRPr lang="en-US"/>
        </a:p>
      </dgm:t>
    </dgm:pt>
    <dgm:pt modelId="{630EE379-3063-4CC3-B920-ADD4F0E1DE44}" type="sibTrans" cxnId="{9816A55C-1002-45E2-99F6-B142406CF6DD}">
      <dgm:prSet/>
      <dgm:spPr/>
      <dgm:t>
        <a:bodyPr/>
        <a:lstStyle/>
        <a:p>
          <a:endParaRPr lang="en-US"/>
        </a:p>
      </dgm:t>
    </dgm:pt>
    <dgm:pt modelId="{52622D7B-E264-4517-B3E5-B81DADE44840}">
      <dgm:prSet phldrT="[Text]"/>
      <dgm:spPr/>
      <dgm:t>
        <a:bodyPr/>
        <a:lstStyle/>
        <a:p>
          <a:r>
            <a:rPr lang="en-US"/>
            <a:t>Remote Learners</a:t>
          </a:r>
        </a:p>
      </dgm:t>
    </dgm:pt>
    <dgm:pt modelId="{E168AAE2-5AAB-43ED-A87B-1ECE9D68CCF5}" type="parTrans" cxnId="{A52075A4-9467-4C76-8A45-63B37BB752FD}">
      <dgm:prSet/>
      <dgm:spPr/>
      <dgm:t>
        <a:bodyPr/>
        <a:lstStyle/>
        <a:p>
          <a:endParaRPr lang="en-US"/>
        </a:p>
      </dgm:t>
    </dgm:pt>
    <dgm:pt modelId="{AB2855A0-D62F-49AD-B76E-4BEF38A5ED5C}" type="sibTrans" cxnId="{A52075A4-9467-4C76-8A45-63B37BB752FD}">
      <dgm:prSet/>
      <dgm:spPr/>
      <dgm:t>
        <a:bodyPr/>
        <a:lstStyle/>
        <a:p>
          <a:endParaRPr lang="en-US"/>
        </a:p>
      </dgm:t>
    </dgm:pt>
    <dgm:pt modelId="{7D5D291C-C5CD-42BB-87E8-5B1B5C4B8D84}">
      <dgm:prSet phldrT="[Text]"/>
      <dgm:spPr/>
      <dgm:t>
        <a:bodyPr/>
        <a:lstStyle/>
        <a:p>
          <a:r>
            <a:rPr lang="en-US"/>
            <a:t>Combination</a:t>
          </a:r>
        </a:p>
      </dgm:t>
    </dgm:pt>
    <dgm:pt modelId="{3A994619-731C-4302-9FD6-8AE9BF44B52D}" type="parTrans" cxnId="{A0AC0B82-3187-497F-92F0-0AF7C8ED05DB}">
      <dgm:prSet/>
      <dgm:spPr/>
      <dgm:t>
        <a:bodyPr/>
        <a:lstStyle/>
        <a:p>
          <a:endParaRPr lang="en-US"/>
        </a:p>
      </dgm:t>
    </dgm:pt>
    <dgm:pt modelId="{247686B1-6C8D-4FCB-AFF9-4C481510E5D1}" type="sibTrans" cxnId="{A0AC0B82-3187-497F-92F0-0AF7C8ED05DB}">
      <dgm:prSet/>
      <dgm:spPr/>
      <dgm:t>
        <a:bodyPr/>
        <a:lstStyle/>
        <a:p>
          <a:endParaRPr lang="en-US"/>
        </a:p>
      </dgm:t>
    </dgm:pt>
    <dgm:pt modelId="{3FA99216-F27C-4E84-8CCD-401353564D8E}" type="pres">
      <dgm:prSet presAssocID="{EFB8CF5B-29C8-4233-A43C-A8D24E44F2E9}" presName="Name0" presStyleCnt="0">
        <dgm:presLayoutVars>
          <dgm:dir/>
          <dgm:resizeHandles val="exact"/>
        </dgm:presLayoutVars>
      </dgm:prSet>
      <dgm:spPr/>
    </dgm:pt>
    <dgm:pt modelId="{14D6ABFB-CD35-4A3E-8A2C-F3997A4B5837}" type="pres">
      <dgm:prSet presAssocID="{EFB8CF5B-29C8-4233-A43C-A8D24E44F2E9}" presName="fgShape" presStyleLbl="fgShp" presStyleIdx="0" presStyleCnt="1"/>
      <dgm:spPr/>
    </dgm:pt>
    <dgm:pt modelId="{61BF88C5-3BC7-4E4D-8ACC-A9CE5082A3ED}" type="pres">
      <dgm:prSet presAssocID="{EFB8CF5B-29C8-4233-A43C-A8D24E44F2E9}" presName="linComp" presStyleCnt="0"/>
      <dgm:spPr/>
    </dgm:pt>
    <dgm:pt modelId="{E82A1CCE-826E-48D6-8132-DE811839A787}" type="pres">
      <dgm:prSet presAssocID="{D2308654-A7AB-4549-BDA0-96C681FD5D63}" presName="compNode" presStyleCnt="0"/>
      <dgm:spPr/>
    </dgm:pt>
    <dgm:pt modelId="{173B6C30-B999-4230-B939-3FF41D70C9DF}" type="pres">
      <dgm:prSet presAssocID="{D2308654-A7AB-4549-BDA0-96C681FD5D63}" presName="bkgdShape" presStyleLbl="node1" presStyleIdx="0" presStyleCnt="3"/>
      <dgm:spPr/>
      <dgm:t>
        <a:bodyPr/>
        <a:lstStyle/>
        <a:p>
          <a:endParaRPr lang="en-US"/>
        </a:p>
      </dgm:t>
    </dgm:pt>
    <dgm:pt modelId="{795C04F8-E9FC-4A70-A5D8-BFCC76503E0F}" type="pres">
      <dgm:prSet presAssocID="{D2308654-A7AB-4549-BDA0-96C681FD5D63}" presName="nodeTx" presStyleLbl="node1" presStyleIdx="0" presStyleCnt="3">
        <dgm:presLayoutVars>
          <dgm:bulletEnabled val="1"/>
        </dgm:presLayoutVars>
      </dgm:prSet>
      <dgm:spPr/>
      <dgm:t>
        <a:bodyPr/>
        <a:lstStyle/>
        <a:p>
          <a:endParaRPr lang="en-US"/>
        </a:p>
      </dgm:t>
    </dgm:pt>
    <dgm:pt modelId="{9F8BFA5C-595A-43A7-A039-CF010C0BD613}" type="pres">
      <dgm:prSet presAssocID="{D2308654-A7AB-4549-BDA0-96C681FD5D63}" presName="invisiNode" presStyleLbl="node1" presStyleIdx="0" presStyleCnt="3"/>
      <dgm:spPr/>
    </dgm:pt>
    <dgm:pt modelId="{9372C11C-B437-4F0D-BCBC-6C1638BEDC51}" type="pres">
      <dgm:prSet presAssocID="{D2308654-A7AB-4549-BDA0-96C681FD5D63}"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dgm:spPr>
    </dgm:pt>
    <dgm:pt modelId="{79973DD3-1EEC-4AE5-B252-FD5FB22D288C}" type="pres">
      <dgm:prSet presAssocID="{630EE379-3063-4CC3-B920-ADD4F0E1DE44}" presName="sibTrans" presStyleLbl="sibTrans2D1" presStyleIdx="0" presStyleCnt="0"/>
      <dgm:spPr/>
      <dgm:t>
        <a:bodyPr/>
        <a:lstStyle/>
        <a:p>
          <a:endParaRPr lang="en-US"/>
        </a:p>
      </dgm:t>
    </dgm:pt>
    <dgm:pt modelId="{DDFD446F-9D21-4E3F-80A3-027952F203D4}" type="pres">
      <dgm:prSet presAssocID="{52622D7B-E264-4517-B3E5-B81DADE44840}" presName="compNode" presStyleCnt="0"/>
      <dgm:spPr/>
    </dgm:pt>
    <dgm:pt modelId="{1D2A257E-4F8C-42E7-93BC-ABDA1099891D}" type="pres">
      <dgm:prSet presAssocID="{52622D7B-E264-4517-B3E5-B81DADE44840}" presName="bkgdShape" presStyleLbl="node1" presStyleIdx="1" presStyleCnt="3" custLinFactNeighborX="-1265"/>
      <dgm:spPr/>
      <dgm:t>
        <a:bodyPr/>
        <a:lstStyle/>
        <a:p>
          <a:endParaRPr lang="en-US"/>
        </a:p>
      </dgm:t>
    </dgm:pt>
    <dgm:pt modelId="{4F6F240E-6483-42E9-9869-075128E55996}" type="pres">
      <dgm:prSet presAssocID="{52622D7B-E264-4517-B3E5-B81DADE44840}" presName="nodeTx" presStyleLbl="node1" presStyleIdx="1" presStyleCnt="3">
        <dgm:presLayoutVars>
          <dgm:bulletEnabled val="1"/>
        </dgm:presLayoutVars>
      </dgm:prSet>
      <dgm:spPr/>
      <dgm:t>
        <a:bodyPr/>
        <a:lstStyle/>
        <a:p>
          <a:endParaRPr lang="en-US"/>
        </a:p>
      </dgm:t>
    </dgm:pt>
    <dgm:pt modelId="{157463B9-5AD2-4C9F-84C9-070EB535315D}" type="pres">
      <dgm:prSet presAssocID="{52622D7B-E264-4517-B3E5-B81DADE44840}" presName="invisiNode" presStyleLbl="node1" presStyleIdx="1" presStyleCnt="3"/>
      <dgm:spPr/>
    </dgm:pt>
    <dgm:pt modelId="{D949353C-F49F-49B2-B6AD-E16204A4DB1F}" type="pres">
      <dgm:prSet presAssocID="{52622D7B-E264-4517-B3E5-B81DADE44840}"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2000" r="-32000"/>
          </a:stretch>
        </a:blipFill>
      </dgm:spPr>
    </dgm:pt>
    <dgm:pt modelId="{F6495C3A-C764-48E5-A9ED-750C04247B09}" type="pres">
      <dgm:prSet presAssocID="{AB2855A0-D62F-49AD-B76E-4BEF38A5ED5C}" presName="sibTrans" presStyleLbl="sibTrans2D1" presStyleIdx="0" presStyleCnt="0"/>
      <dgm:spPr/>
      <dgm:t>
        <a:bodyPr/>
        <a:lstStyle/>
        <a:p>
          <a:endParaRPr lang="en-US"/>
        </a:p>
      </dgm:t>
    </dgm:pt>
    <dgm:pt modelId="{C745BD26-E51D-4FB9-B851-5D71D71221AD}" type="pres">
      <dgm:prSet presAssocID="{7D5D291C-C5CD-42BB-87E8-5B1B5C4B8D84}" presName="compNode" presStyleCnt="0"/>
      <dgm:spPr/>
    </dgm:pt>
    <dgm:pt modelId="{02BF0FA6-A43A-4A97-8844-A31B8E049CE6}" type="pres">
      <dgm:prSet presAssocID="{7D5D291C-C5CD-42BB-87E8-5B1B5C4B8D84}" presName="bkgdShape" presStyleLbl="node1" presStyleIdx="2" presStyleCnt="3"/>
      <dgm:spPr/>
      <dgm:t>
        <a:bodyPr/>
        <a:lstStyle/>
        <a:p>
          <a:endParaRPr lang="en-US"/>
        </a:p>
      </dgm:t>
    </dgm:pt>
    <dgm:pt modelId="{2F2B1819-1109-4635-BCCD-E836B4990794}" type="pres">
      <dgm:prSet presAssocID="{7D5D291C-C5CD-42BB-87E8-5B1B5C4B8D84}" presName="nodeTx" presStyleLbl="node1" presStyleIdx="2" presStyleCnt="3">
        <dgm:presLayoutVars>
          <dgm:bulletEnabled val="1"/>
        </dgm:presLayoutVars>
      </dgm:prSet>
      <dgm:spPr/>
      <dgm:t>
        <a:bodyPr/>
        <a:lstStyle/>
        <a:p>
          <a:endParaRPr lang="en-US"/>
        </a:p>
      </dgm:t>
    </dgm:pt>
    <dgm:pt modelId="{F150B8D1-5D3B-468D-955E-D6926AC73E2B}" type="pres">
      <dgm:prSet presAssocID="{7D5D291C-C5CD-42BB-87E8-5B1B5C4B8D84}" presName="invisiNode" presStyleLbl="node1" presStyleIdx="2" presStyleCnt="3"/>
      <dgm:spPr/>
    </dgm:pt>
    <dgm:pt modelId="{8548310B-E4D8-450D-9E7A-E2A5B040276E}" type="pres">
      <dgm:prSet presAssocID="{7D5D291C-C5CD-42BB-87E8-5B1B5C4B8D84}"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DCBFB096-4A88-4963-907B-A40D9F3599DC}" type="presOf" srcId="{AB2855A0-D62F-49AD-B76E-4BEF38A5ED5C}" destId="{F6495C3A-C764-48E5-A9ED-750C04247B09}" srcOrd="0" destOrd="0" presId="urn:microsoft.com/office/officeart/2005/8/layout/hList7"/>
    <dgm:cxn modelId="{E70F291F-C76F-4C81-A11B-ECF1B10DB929}" type="presOf" srcId="{EFB8CF5B-29C8-4233-A43C-A8D24E44F2E9}" destId="{3FA99216-F27C-4E84-8CCD-401353564D8E}" srcOrd="0" destOrd="0" presId="urn:microsoft.com/office/officeart/2005/8/layout/hList7"/>
    <dgm:cxn modelId="{9816A55C-1002-45E2-99F6-B142406CF6DD}" srcId="{EFB8CF5B-29C8-4233-A43C-A8D24E44F2E9}" destId="{D2308654-A7AB-4549-BDA0-96C681FD5D63}" srcOrd="0" destOrd="0" parTransId="{B8B089C4-0B34-49F8-AC5A-F16322B3768F}" sibTransId="{630EE379-3063-4CC3-B920-ADD4F0E1DE44}"/>
    <dgm:cxn modelId="{A7102AF8-0F1D-4B24-ADDB-DBA938147B9C}" type="presOf" srcId="{630EE379-3063-4CC3-B920-ADD4F0E1DE44}" destId="{79973DD3-1EEC-4AE5-B252-FD5FB22D288C}" srcOrd="0" destOrd="0" presId="urn:microsoft.com/office/officeart/2005/8/layout/hList7"/>
    <dgm:cxn modelId="{FA004658-2F2C-4CAA-8801-19B0E5C8F80D}" type="presOf" srcId="{52622D7B-E264-4517-B3E5-B81DADE44840}" destId="{4F6F240E-6483-42E9-9869-075128E55996}" srcOrd="1" destOrd="0" presId="urn:microsoft.com/office/officeart/2005/8/layout/hList7"/>
    <dgm:cxn modelId="{2C21D713-28A4-491F-BB96-3B18836B0130}" type="presOf" srcId="{D2308654-A7AB-4549-BDA0-96C681FD5D63}" destId="{173B6C30-B999-4230-B939-3FF41D70C9DF}" srcOrd="0" destOrd="0" presId="urn:microsoft.com/office/officeart/2005/8/layout/hList7"/>
    <dgm:cxn modelId="{8FAF1094-75C7-4321-B985-54BF54319867}" type="presOf" srcId="{D2308654-A7AB-4549-BDA0-96C681FD5D63}" destId="{795C04F8-E9FC-4A70-A5D8-BFCC76503E0F}" srcOrd="1" destOrd="0" presId="urn:microsoft.com/office/officeart/2005/8/layout/hList7"/>
    <dgm:cxn modelId="{873DCB65-B73D-4A8D-8FD8-70F15B5924F0}" type="presOf" srcId="{52622D7B-E264-4517-B3E5-B81DADE44840}" destId="{1D2A257E-4F8C-42E7-93BC-ABDA1099891D}" srcOrd="0" destOrd="0" presId="urn:microsoft.com/office/officeart/2005/8/layout/hList7"/>
    <dgm:cxn modelId="{9E972E84-8CFB-49C0-B830-DF587BDDB8F9}" type="presOf" srcId="{7D5D291C-C5CD-42BB-87E8-5B1B5C4B8D84}" destId="{2F2B1819-1109-4635-BCCD-E836B4990794}" srcOrd="1" destOrd="0" presId="urn:microsoft.com/office/officeart/2005/8/layout/hList7"/>
    <dgm:cxn modelId="{A52075A4-9467-4C76-8A45-63B37BB752FD}" srcId="{EFB8CF5B-29C8-4233-A43C-A8D24E44F2E9}" destId="{52622D7B-E264-4517-B3E5-B81DADE44840}" srcOrd="1" destOrd="0" parTransId="{E168AAE2-5AAB-43ED-A87B-1ECE9D68CCF5}" sibTransId="{AB2855A0-D62F-49AD-B76E-4BEF38A5ED5C}"/>
    <dgm:cxn modelId="{A0AC0B82-3187-497F-92F0-0AF7C8ED05DB}" srcId="{EFB8CF5B-29C8-4233-A43C-A8D24E44F2E9}" destId="{7D5D291C-C5CD-42BB-87E8-5B1B5C4B8D84}" srcOrd="2" destOrd="0" parTransId="{3A994619-731C-4302-9FD6-8AE9BF44B52D}" sibTransId="{247686B1-6C8D-4FCB-AFF9-4C481510E5D1}"/>
    <dgm:cxn modelId="{8D747345-7DC0-4867-B139-1413CD7CAB96}" type="presOf" srcId="{7D5D291C-C5CD-42BB-87E8-5B1B5C4B8D84}" destId="{02BF0FA6-A43A-4A97-8844-A31B8E049CE6}" srcOrd="0" destOrd="0" presId="urn:microsoft.com/office/officeart/2005/8/layout/hList7"/>
    <dgm:cxn modelId="{A8509061-5E02-4BDA-87B3-C4764A75695F}" type="presParOf" srcId="{3FA99216-F27C-4E84-8CCD-401353564D8E}" destId="{14D6ABFB-CD35-4A3E-8A2C-F3997A4B5837}" srcOrd="0" destOrd="0" presId="urn:microsoft.com/office/officeart/2005/8/layout/hList7"/>
    <dgm:cxn modelId="{A362951E-0BE4-4E63-8A31-C0A26076594D}" type="presParOf" srcId="{3FA99216-F27C-4E84-8CCD-401353564D8E}" destId="{61BF88C5-3BC7-4E4D-8ACC-A9CE5082A3ED}" srcOrd="1" destOrd="0" presId="urn:microsoft.com/office/officeart/2005/8/layout/hList7"/>
    <dgm:cxn modelId="{F68E76AB-FE1A-43D8-87AD-934439E72428}" type="presParOf" srcId="{61BF88C5-3BC7-4E4D-8ACC-A9CE5082A3ED}" destId="{E82A1CCE-826E-48D6-8132-DE811839A787}" srcOrd="0" destOrd="0" presId="urn:microsoft.com/office/officeart/2005/8/layout/hList7"/>
    <dgm:cxn modelId="{27F64B93-8BCF-49CF-8FE3-3F35980BF764}" type="presParOf" srcId="{E82A1CCE-826E-48D6-8132-DE811839A787}" destId="{173B6C30-B999-4230-B939-3FF41D70C9DF}" srcOrd="0" destOrd="0" presId="urn:microsoft.com/office/officeart/2005/8/layout/hList7"/>
    <dgm:cxn modelId="{D1775BB9-1DA2-4F87-8606-EF0C5C05E3D3}" type="presParOf" srcId="{E82A1CCE-826E-48D6-8132-DE811839A787}" destId="{795C04F8-E9FC-4A70-A5D8-BFCC76503E0F}" srcOrd="1" destOrd="0" presId="urn:microsoft.com/office/officeart/2005/8/layout/hList7"/>
    <dgm:cxn modelId="{F5006771-41B4-4F0B-BCF8-F0F1579AAA79}" type="presParOf" srcId="{E82A1CCE-826E-48D6-8132-DE811839A787}" destId="{9F8BFA5C-595A-43A7-A039-CF010C0BD613}" srcOrd="2" destOrd="0" presId="urn:microsoft.com/office/officeart/2005/8/layout/hList7"/>
    <dgm:cxn modelId="{AEF2877C-3A8F-4AF9-A5F0-CEB407E11876}" type="presParOf" srcId="{E82A1CCE-826E-48D6-8132-DE811839A787}" destId="{9372C11C-B437-4F0D-BCBC-6C1638BEDC51}" srcOrd="3" destOrd="0" presId="urn:microsoft.com/office/officeart/2005/8/layout/hList7"/>
    <dgm:cxn modelId="{CE5F5E25-12B3-4585-A984-8740FCD2D851}" type="presParOf" srcId="{61BF88C5-3BC7-4E4D-8ACC-A9CE5082A3ED}" destId="{79973DD3-1EEC-4AE5-B252-FD5FB22D288C}" srcOrd="1" destOrd="0" presId="urn:microsoft.com/office/officeart/2005/8/layout/hList7"/>
    <dgm:cxn modelId="{59AA4B4D-7964-42F8-9DEB-BB8689A437BF}" type="presParOf" srcId="{61BF88C5-3BC7-4E4D-8ACC-A9CE5082A3ED}" destId="{DDFD446F-9D21-4E3F-80A3-027952F203D4}" srcOrd="2" destOrd="0" presId="urn:microsoft.com/office/officeart/2005/8/layout/hList7"/>
    <dgm:cxn modelId="{B814E139-D6B2-46ED-A4CA-11A05B41D0DF}" type="presParOf" srcId="{DDFD446F-9D21-4E3F-80A3-027952F203D4}" destId="{1D2A257E-4F8C-42E7-93BC-ABDA1099891D}" srcOrd="0" destOrd="0" presId="urn:microsoft.com/office/officeart/2005/8/layout/hList7"/>
    <dgm:cxn modelId="{2E93E203-9451-4E9A-988E-756BD9EE25C9}" type="presParOf" srcId="{DDFD446F-9D21-4E3F-80A3-027952F203D4}" destId="{4F6F240E-6483-42E9-9869-075128E55996}" srcOrd="1" destOrd="0" presId="urn:microsoft.com/office/officeart/2005/8/layout/hList7"/>
    <dgm:cxn modelId="{2E6FD698-5DC7-4EE7-9F91-9F7750A51B81}" type="presParOf" srcId="{DDFD446F-9D21-4E3F-80A3-027952F203D4}" destId="{157463B9-5AD2-4C9F-84C9-070EB535315D}" srcOrd="2" destOrd="0" presId="urn:microsoft.com/office/officeart/2005/8/layout/hList7"/>
    <dgm:cxn modelId="{FD7F9FE0-F488-48B0-87DF-32AE6E17D40D}" type="presParOf" srcId="{DDFD446F-9D21-4E3F-80A3-027952F203D4}" destId="{D949353C-F49F-49B2-B6AD-E16204A4DB1F}" srcOrd="3" destOrd="0" presId="urn:microsoft.com/office/officeart/2005/8/layout/hList7"/>
    <dgm:cxn modelId="{C681FE33-012B-4A00-A9B7-B1886A28E813}" type="presParOf" srcId="{61BF88C5-3BC7-4E4D-8ACC-A9CE5082A3ED}" destId="{F6495C3A-C764-48E5-A9ED-750C04247B09}" srcOrd="3" destOrd="0" presId="urn:microsoft.com/office/officeart/2005/8/layout/hList7"/>
    <dgm:cxn modelId="{603B1B6E-C49E-4244-97B3-8B688C841F7A}" type="presParOf" srcId="{61BF88C5-3BC7-4E4D-8ACC-A9CE5082A3ED}" destId="{C745BD26-E51D-4FB9-B851-5D71D71221AD}" srcOrd="4" destOrd="0" presId="urn:microsoft.com/office/officeart/2005/8/layout/hList7"/>
    <dgm:cxn modelId="{097B889D-4761-4FA1-9440-BBB385BAD0E3}" type="presParOf" srcId="{C745BD26-E51D-4FB9-B851-5D71D71221AD}" destId="{02BF0FA6-A43A-4A97-8844-A31B8E049CE6}" srcOrd="0" destOrd="0" presId="urn:microsoft.com/office/officeart/2005/8/layout/hList7"/>
    <dgm:cxn modelId="{D093E8CF-6BED-410E-A7FE-C3F7BFA55D79}" type="presParOf" srcId="{C745BD26-E51D-4FB9-B851-5D71D71221AD}" destId="{2F2B1819-1109-4635-BCCD-E836B4990794}" srcOrd="1" destOrd="0" presId="urn:microsoft.com/office/officeart/2005/8/layout/hList7"/>
    <dgm:cxn modelId="{00DF7638-0D13-4FFC-8582-F7243094D08E}" type="presParOf" srcId="{C745BD26-E51D-4FB9-B851-5D71D71221AD}" destId="{F150B8D1-5D3B-468D-955E-D6926AC73E2B}" srcOrd="2" destOrd="0" presId="urn:microsoft.com/office/officeart/2005/8/layout/hList7"/>
    <dgm:cxn modelId="{812AA1E2-45BE-4003-A1FC-4B0D8F53099E}" type="presParOf" srcId="{C745BD26-E51D-4FB9-B851-5D71D71221AD}" destId="{8548310B-E4D8-450D-9E7A-E2A5B040276E}"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4426ED-52CD-4881-9191-480FD1AF2AC1}"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en-US"/>
        </a:p>
      </dgm:t>
    </dgm:pt>
    <dgm:pt modelId="{095B30C7-5F55-4B6C-9902-3657AE939FE6}">
      <dgm:prSet phldrT="[Text]"/>
      <dgm:spPr/>
      <dgm:t>
        <a:bodyPr/>
        <a:lstStyle/>
        <a:p>
          <a:r>
            <a:rPr lang="en-US">
              <a:solidFill>
                <a:schemeClr val="tx1"/>
              </a:solidFill>
            </a:rPr>
            <a:t>Communicate Frequently with </a:t>
          </a:r>
        </a:p>
        <a:p>
          <a:r>
            <a:rPr lang="en-US">
              <a:solidFill>
                <a:schemeClr val="tx1"/>
              </a:solidFill>
            </a:rPr>
            <a:t>O Lab Teachers</a:t>
          </a:r>
        </a:p>
      </dgm:t>
    </dgm:pt>
    <dgm:pt modelId="{AA23B614-542C-4766-A935-505DE2EFC167}" type="parTrans" cxnId="{E42BC47B-B478-4DBF-8C13-D97070CB5E1E}">
      <dgm:prSet/>
      <dgm:spPr/>
      <dgm:t>
        <a:bodyPr/>
        <a:lstStyle/>
        <a:p>
          <a:endParaRPr lang="en-US"/>
        </a:p>
      </dgm:t>
    </dgm:pt>
    <dgm:pt modelId="{E636825D-487E-461F-BF8E-69D0A929F040}" type="sibTrans" cxnId="{E42BC47B-B478-4DBF-8C13-D97070CB5E1E}">
      <dgm:prSet/>
      <dgm:spPr/>
      <dgm:t>
        <a:bodyPr/>
        <a:lstStyle/>
        <a:p>
          <a:endParaRPr lang="en-US"/>
        </a:p>
      </dgm:t>
    </dgm:pt>
    <dgm:pt modelId="{7BDB921D-03E0-409E-A429-B89120F6B136}">
      <dgm:prSet phldrT="[Text]"/>
      <dgm:spPr/>
      <dgm:t>
        <a:bodyPr/>
        <a:lstStyle/>
        <a:p>
          <a:r>
            <a:rPr lang="en-US">
              <a:solidFill>
                <a:schemeClr val="tx1"/>
              </a:solidFill>
            </a:rPr>
            <a:t>Monitor Progress</a:t>
          </a:r>
        </a:p>
      </dgm:t>
    </dgm:pt>
    <dgm:pt modelId="{2CA44723-1EF7-4FFB-8F77-32F004F96D19}" type="parTrans" cxnId="{45ADE49A-7C2C-4585-9DD4-2C74A51B7A9A}">
      <dgm:prSet/>
      <dgm:spPr/>
      <dgm:t>
        <a:bodyPr/>
        <a:lstStyle/>
        <a:p>
          <a:endParaRPr lang="en-US"/>
        </a:p>
      </dgm:t>
    </dgm:pt>
    <dgm:pt modelId="{3F42C804-3489-4B8D-B204-DABE2982889C}" type="sibTrans" cxnId="{45ADE49A-7C2C-4585-9DD4-2C74A51B7A9A}">
      <dgm:prSet/>
      <dgm:spPr/>
      <dgm:t>
        <a:bodyPr/>
        <a:lstStyle/>
        <a:p>
          <a:endParaRPr lang="en-US"/>
        </a:p>
      </dgm:t>
    </dgm:pt>
    <dgm:pt modelId="{CDE400E4-08B1-407F-A4C3-174285C17AA5}">
      <dgm:prSet phldrT="[Text]"/>
      <dgm:spPr/>
      <dgm:t>
        <a:bodyPr/>
        <a:lstStyle/>
        <a:p>
          <a:r>
            <a:rPr lang="en-US">
              <a:solidFill>
                <a:schemeClr val="tx1"/>
              </a:solidFill>
            </a:rPr>
            <a:t>Monitor Grades</a:t>
          </a:r>
        </a:p>
      </dgm:t>
    </dgm:pt>
    <dgm:pt modelId="{C2265432-3024-4274-BC20-08CC30D95E63}" type="parTrans" cxnId="{325420D4-EACF-4D13-99BE-751E98A8318A}">
      <dgm:prSet/>
      <dgm:spPr/>
      <dgm:t>
        <a:bodyPr/>
        <a:lstStyle/>
        <a:p>
          <a:endParaRPr lang="en-US"/>
        </a:p>
      </dgm:t>
    </dgm:pt>
    <dgm:pt modelId="{228E6BC6-DB14-41C6-A679-DF8FDC307C5D}" type="sibTrans" cxnId="{325420D4-EACF-4D13-99BE-751E98A8318A}">
      <dgm:prSet/>
      <dgm:spPr/>
      <dgm:t>
        <a:bodyPr/>
        <a:lstStyle/>
        <a:p>
          <a:endParaRPr lang="en-US"/>
        </a:p>
      </dgm:t>
    </dgm:pt>
    <dgm:pt modelId="{E6081A8F-2B43-46CE-B2DE-97EF7226D869}">
      <dgm:prSet phldrT="[Text]"/>
      <dgm:spPr/>
      <dgm:t>
        <a:bodyPr/>
        <a:lstStyle/>
        <a:p>
          <a:r>
            <a:rPr lang="en-US">
              <a:solidFill>
                <a:schemeClr val="tx1"/>
              </a:solidFill>
            </a:rPr>
            <a:t>Motivate &amp; Inspire</a:t>
          </a:r>
        </a:p>
      </dgm:t>
    </dgm:pt>
    <dgm:pt modelId="{7CB77890-1F71-434C-931B-E76B20BB35B7}" type="parTrans" cxnId="{2009B760-5BDF-4AD2-A92E-06504BCEC79E}">
      <dgm:prSet/>
      <dgm:spPr/>
      <dgm:t>
        <a:bodyPr/>
        <a:lstStyle/>
        <a:p>
          <a:endParaRPr lang="en-US"/>
        </a:p>
      </dgm:t>
    </dgm:pt>
    <dgm:pt modelId="{37BA0E91-C28A-47CC-800C-44B0330481CC}" type="sibTrans" cxnId="{2009B760-5BDF-4AD2-A92E-06504BCEC79E}">
      <dgm:prSet/>
      <dgm:spPr/>
      <dgm:t>
        <a:bodyPr/>
        <a:lstStyle/>
        <a:p>
          <a:endParaRPr lang="en-US"/>
        </a:p>
      </dgm:t>
    </dgm:pt>
    <dgm:pt modelId="{CE8D1328-0844-478B-878E-AE4F0862042A}">
      <dgm:prSet phldrT="[Text]"/>
      <dgm:spPr/>
      <dgm:t>
        <a:bodyPr/>
        <a:lstStyle/>
        <a:p>
          <a:r>
            <a:rPr lang="en-US">
              <a:solidFill>
                <a:schemeClr val="tx1"/>
              </a:solidFill>
            </a:rPr>
            <a:t>Regular “Check-Ins” to Ensure Students Are On-Track to Graduate</a:t>
          </a:r>
        </a:p>
      </dgm:t>
    </dgm:pt>
    <dgm:pt modelId="{0635FB01-D6BC-4D7D-B640-8DE797EBD3E8}" type="parTrans" cxnId="{CC49D7C2-7920-4B33-8E7B-87A102FB9912}">
      <dgm:prSet/>
      <dgm:spPr/>
      <dgm:t>
        <a:bodyPr/>
        <a:lstStyle/>
        <a:p>
          <a:endParaRPr lang="en-US"/>
        </a:p>
      </dgm:t>
    </dgm:pt>
    <dgm:pt modelId="{AF78E4C5-E344-4A33-8874-B1F65D4365C7}" type="sibTrans" cxnId="{CC49D7C2-7920-4B33-8E7B-87A102FB9912}">
      <dgm:prSet/>
      <dgm:spPr/>
      <dgm:t>
        <a:bodyPr/>
        <a:lstStyle/>
        <a:p>
          <a:endParaRPr lang="en-US"/>
        </a:p>
      </dgm:t>
    </dgm:pt>
    <dgm:pt modelId="{29664EDF-BF5B-48BB-BEE2-4D7C756D6ABB}">
      <dgm:prSet/>
      <dgm:spPr/>
      <dgm:t>
        <a:bodyPr/>
        <a:lstStyle/>
        <a:p>
          <a:r>
            <a:rPr lang="en-US">
              <a:solidFill>
                <a:schemeClr val="tx1"/>
              </a:solidFill>
            </a:rPr>
            <a:t>Educate Students About Online Learning</a:t>
          </a:r>
        </a:p>
      </dgm:t>
    </dgm:pt>
    <dgm:pt modelId="{10A68D64-DE0D-4D32-AC3F-774C2C7FFF4F}" type="parTrans" cxnId="{99DFBE83-9CDB-4776-968D-55FBEDB0A320}">
      <dgm:prSet/>
      <dgm:spPr/>
      <dgm:t>
        <a:bodyPr/>
        <a:lstStyle/>
        <a:p>
          <a:endParaRPr lang="en-US"/>
        </a:p>
      </dgm:t>
    </dgm:pt>
    <dgm:pt modelId="{F7EE7932-D690-4570-83B3-4C6C77F7B283}" type="sibTrans" cxnId="{99DFBE83-9CDB-4776-968D-55FBEDB0A320}">
      <dgm:prSet/>
      <dgm:spPr/>
      <dgm:t>
        <a:bodyPr/>
        <a:lstStyle/>
        <a:p>
          <a:endParaRPr lang="en-US"/>
        </a:p>
      </dgm:t>
    </dgm:pt>
    <dgm:pt modelId="{1384C812-79FC-40FA-88FE-D4F8EF0E82B8}" type="pres">
      <dgm:prSet presAssocID="{FA4426ED-52CD-4881-9191-480FD1AF2AC1}" presName="diagram" presStyleCnt="0">
        <dgm:presLayoutVars>
          <dgm:dir/>
          <dgm:resizeHandles val="exact"/>
        </dgm:presLayoutVars>
      </dgm:prSet>
      <dgm:spPr/>
      <dgm:t>
        <a:bodyPr/>
        <a:lstStyle/>
        <a:p>
          <a:endParaRPr lang="en-US"/>
        </a:p>
      </dgm:t>
    </dgm:pt>
    <dgm:pt modelId="{0807E8DC-7FD3-4178-AAF0-A692BC6AA2DB}" type="pres">
      <dgm:prSet presAssocID="{095B30C7-5F55-4B6C-9902-3657AE939FE6}" presName="node" presStyleLbl="node1" presStyleIdx="0" presStyleCnt="6">
        <dgm:presLayoutVars>
          <dgm:bulletEnabled val="1"/>
        </dgm:presLayoutVars>
      </dgm:prSet>
      <dgm:spPr/>
      <dgm:t>
        <a:bodyPr/>
        <a:lstStyle/>
        <a:p>
          <a:endParaRPr lang="en-US"/>
        </a:p>
      </dgm:t>
    </dgm:pt>
    <dgm:pt modelId="{CD9A9004-EE8C-4EB3-A4AD-EE654612DA7F}" type="pres">
      <dgm:prSet presAssocID="{E636825D-487E-461F-BF8E-69D0A929F040}" presName="sibTrans" presStyleCnt="0"/>
      <dgm:spPr/>
    </dgm:pt>
    <dgm:pt modelId="{296268A0-C06A-4065-83F6-0A05B44BBE9C}" type="pres">
      <dgm:prSet presAssocID="{7BDB921D-03E0-409E-A429-B89120F6B136}" presName="node" presStyleLbl="node1" presStyleIdx="1" presStyleCnt="6">
        <dgm:presLayoutVars>
          <dgm:bulletEnabled val="1"/>
        </dgm:presLayoutVars>
      </dgm:prSet>
      <dgm:spPr/>
      <dgm:t>
        <a:bodyPr/>
        <a:lstStyle/>
        <a:p>
          <a:endParaRPr lang="en-US"/>
        </a:p>
      </dgm:t>
    </dgm:pt>
    <dgm:pt modelId="{E5A1112E-D571-43E9-9DC4-1282224A1206}" type="pres">
      <dgm:prSet presAssocID="{3F42C804-3489-4B8D-B204-DABE2982889C}" presName="sibTrans" presStyleCnt="0"/>
      <dgm:spPr/>
    </dgm:pt>
    <dgm:pt modelId="{276EB3D5-F81E-4B7C-B5E4-D2847A097358}" type="pres">
      <dgm:prSet presAssocID="{CDE400E4-08B1-407F-A4C3-174285C17AA5}" presName="node" presStyleLbl="node1" presStyleIdx="2" presStyleCnt="6">
        <dgm:presLayoutVars>
          <dgm:bulletEnabled val="1"/>
        </dgm:presLayoutVars>
      </dgm:prSet>
      <dgm:spPr/>
      <dgm:t>
        <a:bodyPr/>
        <a:lstStyle/>
        <a:p>
          <a:endParaRPr lang="en-US"/>
        </a:p>
      </dgm:t>
    </dgm:pt>
    <dgm:pt modelId="{C92614FB-A23E-4B9A-A333-AEE15EC8B211}" type="pres">
      <dgm:prSet presAssocID="{228E6BC6-DB14-41C6-A679-DF8FDC307C5D}" presName="sibTrans" presStyleCnt="0"/>
      <dgm:spPr/>
    </dgm:pt>
    <dgm:pt modelId="{01DD5A58-0D64-4D55-981D-D837A7C2128C}" type="pres">
      <dgm:prSet presAssocID="{E6081A8F-2B43-46CE-B2DE-97EF7226D869}" presName="node" presStyleLbl="node1" presStyleIdx="3" presStyleCnt="6">
        <dgm:presLayoutVars>
          <dgm:bulletEnabled val="1"/>
        </dgm:presLayoutVars>
      </dgm:prSet>
      <dgm:spPr/>
      <dgm:t>
        <a:bodyPr/>
        <a:lstStyle/>
        <a:p>
          <a:endParaRPr lang="en-US"/>
        </a:p>
      </dgm:t>
    </dgm:pt>
    <dgm:pt modelId="{2393C3ED-4F67-4DA6-913C-24B13381D6A9}" type="pres">
      <dgm:prSet presAssocID="{37BA0E91-C28A-47CC-800C-44B0330481CC}" presName="sibTrans" presStyleCnt="0"/>
      <dgm:spPr/>
    </dgm:pt>
    <dgm:pt modelId="{6AE7EFE8-F538-4519-9EFF-D3A866CA0372}" type="pres">
      <dgm:prSet presAssocID="{CE8D1328-0844-478B-878E-AE4F0862042A}" presName="node" presStyleLbl="node1" presStyleIdx="4" presStyleCnt="6">
        <dgm:presLayoutVars>
          <dgm:bulletEnabled val="1"/>
        </dgm:presLayoutVars>
      </dgm:prSet>
      <dgm:spPr/>
      <dgm:t>
        <a:bodyPr/>
        <a:lstStyle/>
        <a:p>
          <a:endParaRPr lang="en-US"/>
        </a:p>
      </dgm:t>
    </dgm:pt>
    <dgm:pt modelId="{1530A465-216D-47CC-8A0D-91C01D677837}" type="pres">
      <dgm:prSet presAssocID="{AF78E4C5-E344-4A33-8874-B1F65D4365C7}" presName="sibTrans" presStyleCnt="0"/>
      <dgm:spPr/>
    </dgm:pt>
    <dgm:pt modelId="{03FC7355-88DA-43CA-8A39-F31A6641E61B}" type="pres">
      <dgm:prSet presAssocID="{29664EDF-BF5B-48BB-BEE2-4D7C756D6ABB}" presName="node" presStyleLbl="node1" presStyleIdx="5" presStyleCnt="6">
        <dgm:presLayoutVars>
          <dgm:bulletEnabled val="1"/>
        </dgm:presLayoutVars>
      </dgm:prSet>
      <dgm:spPr/>
      <dgm:t>
        <a:bodyPr/>
        <a:lstStyle/>
        <a:p>
          <a:endParaRPr lang="en-US"/>
        </a:p>
      </dgm:t>
    </dgm:pt>
  </dgm:ptLst>
  <dgm:cxnLst>
    <dgm:cxn modelId="{AC130092-383F-4AAE-A04A-0E2120823B33}" type="presOf" srcId="{CDE400E4-08B1-407F-A4C3-174285C17AA5}" destId="{276EB3D5-F81E-4B7C-B5E4-D2847A097358}" srcOrd="0" destOrd="0" presId="urn:microsoft.com/office/officeart/2005/8/layout/default"/>
    <dgm:cxn modelId="{CACE5922-4DCF-4341-981D-292D9B3C6F73}" type="presOf" srcId="{CE8D1328-0844-478B-878E-AE4F0862042A}" destId="{6AE7EFE8-F538-4519-9EFF-D3A866CA0372}" srcOrd="0" destOrd="0" presId="urn:microsoft.com/office/officeart/2005/8/layout/default"/>
    <dgm:cxn modelId="{45ADE49A-7C2C-4585-9DD4-2C74A51B7A9A}" srcId="{FA4426ED-52CD-4881-9191-480FD1AF2AC1}" destId="{7BDB921D-03E0-409E-A429-B89120F6B136}" srcOrd="1" destOrd="0" parTransId="{2CA44723-1EF7-4FFB-8F77-32F004F96D19}" sibTransId="{3F42C804-3489-4B8D-B204-DABE2982889C}"/>
    <dgm:cxn modelId="{E42BC47B-B478-4DBF-8C13-D97070CB5E1E}" srcId="{FA4426ED-52CD-4881-9191-480FD1AF2AC1}" destId="{095B30C7-5F55-4B6C-9902-3657AE939FE6}" srcOrd="0" destOrd="0" parTransId="{AA23B614-542C-4766-A935-505DE2EFC167}" sibTransId="{E636825D-487E-461F-BF8E-69D0A929F040}"/>
    <dgm:cxn modelId="{CC49D7C2-7920-4B33-8E7B-87A102FB9912}" srcId="{FA4426ED-52CD-4881-9191-480FD1AF2AC1}" destId="{CE8D1328-0844-478B-878E-AE4F0862042A}" srcOrd="4" destOrd="0" parTransId="{0635FB01-D6BC-4D7D-B640-8DE797EBD3E8}" sibTransId="{AF78E4C5-E344-4A33-8874-B1F65D4365C7}"/>
    <dgm:cxn modelId="{99DFBE83-9CDB-4776-968D-55FBEDB0A320}" srcId="{FA4426ED-52CD-4881-9191-480FD1AF2AC1}" destId="{29664EDF-BF5B-48BB-BEE2-4D7C756D6ABB}" srcOrd="5" destOrd="0" parTransId="{10A68D64-DE0D-4D32-AC3F-774C2C7FFF4F}" sibTransId="{F7EE7932-D690-4570-83B3-4C6C77F7B283}"/>
    <dgm:cxn modelId="{2009B760-5BDF-4AD2-A92E-06504BCEC79E}" srcId="{FA4426ED-52CD-4881-9191-480FD1AF2AC1}" destId="{E6081A8F-2B43-46CE-B2DE-97EF7226D869}" srcOrd="3" destOrd="0" parTransId="{7CB77890-1F71-434C-931B-E76B20BB35B7}" sibTransId="{37BA0E91-C28A-47CC-800C-44B0330481CC}"/>
    <dgm:cxn modelId="{00CC4FB9-C950-49F0-96CF-CA6B0C12F739}" type="presOf" srcId="{E6081A8F-2B43-46CE-B2DE-97EF7226D869}" destId="{01DD5A58-0D64-4D55-981D-D837A7C2128C}" srcOrd="0" destOrd="0" presId="urn:microsoft.com/office/officeart/2005/8/layout/default"/>
    <dgm:cxn modelId="{C5399429-3430-4C12-B4FA-93100788A952}" type="presOf" srcId="{FA4426ED-52CD-4881-9191-480FD1AF2AC1}" destId="{1384C812-79FC-40FA-88FE-D4F8EF0E82B8}" srcOrd="0" destOrd="0" presId="urn:microsoft.com/office/officeart/2005/8/layout/default"/>
    <dgm:cxn modelId="{2B5A436E-F555-4317-92AD-EFF05BA38186}" type="presOf" srcId="{095B30C7-5F55-4B6C-9902-3657AE939FE6}" destId="{0807E8DC-7FD3-4178-AAF0-A692BC6AA2DB}" srcOrd="0" destOrd="0" presId="urn:microsoft.com/office/officeart/2005/8/layout/default"/>
    <dgm:cxn modelId="{3C61376D-B0C5-40C5-88AF-CC59AEB36B0F}" type="presOf" srcId="{7BDB921D-03E0-409E-A429-B89120F6B136}" destId="{296268A0-C06A-4065-83F6-0A05B44BBE9C}" srcOrd="0" destOrd="0" presId="urn:microsoft.com/office/officeart/2005/8/layout/default"/>
    <dgm:cxn modelId="{CD6D2CD4-9923-4AA7-A56C-85FE66D5ECE8}" type="presOf" srcId="{29664EDF-BF5B-48BB-BEE2-4D7C756D6ABB}" destId="{03FC7355-88DA-43CA-8A39-F31A6641E61B}" srcOrd="0" destOrd="0" presId="urn:microsoft.com/office/officeart/2005/8/layout/default"/>
    <dgm:cxn modelId="{325420D4-EACF-4D13-99BE-751E98A8318A}" srcId="{FA4426ED-52CD-4881-9191-480FD1AF2AC1}" destId="{CDE400E4-08B1-407F-A4C3-174285C17AA5}" srcOrd="2" destOrd="0" parTransId="{C2265432-3024-4274-BC20-08CC30D95E63}" sibTransId="{228E6BC6-DB14-41C6-A679-DF8FDC307C5D}"/>
    <dgm:cxn modelId="{88AA2409-9C85-49A8-84E8-B8C906ECAB1A}" type="presParOf" srcId="{1384C812-79FC-40FA-88FE-D4F8EF0E82B8}" destId="{0807E8DC-7FD3-4178-AAF0-A692BC6AA2DB}" srcOrd="0" destOrd="0" presId="urn:microsoft.com/office/officeart/2005/8/layout/default"/>
    <dgm:cxn modelId="{B08015CA-83BD-4B58-9AC2-273CBA7702C3}" type="presParOf" srcId="{1384C812-79FC-40FA-88FE-D4F8EF0E82B8}" destId="{CD9A9004-EE8C-4EB3-A4AD-EE654612DA7F}" srcOrd="1" destOrd="0" presId="urn:microsoft.com/office/officeart/2005/8/layout/default"/>
    <dgm:cxn modelId="{32FDB144-A2CB-4DFD-89E7-24F06AA37FAE}" type="presParOf" srcId="{1384C812-79FC-40FA-88FE-D4F8EF0E82B8}" destId="{296268A0-C06A-4065-83F6-0A05B44BBE9C}" srcOrd="2" destOrd="0" presId="urn:microsoft.com/office/officeart/2005/8/layout/default"/>
    <dgm:cxn modelId="{B51E65E8-8042-4AA7-9062-038D0F573A26}" type="presParOf" srcId="{1384C812-79FC-40FA-88FE-D4F8EF0E82B8}" destId="{E5A1112E-D571-43E9-9DC4-1282224A1206}" srcOrd="3" destOrd="0" presId="urn:microsoft.com/office/officeart/2005/8/layout/default"/>
    <dgm:cxn modelId="{2AE19B53-E34A-480C-A3EB-6B3464683A28}" type="presParOf" srcId="{1384C812-79FC-40FA-88FE-D4F8EF0E82B8}" destId="{276EB3D5-F81E-4B7C-B5E4-D2847A097358}" srcOrd="4" destOrd="0" presId="urn:microsoft.com/office/officeart/2005/8/layout/default"/>
    <dgm:cxn modelId="{A7538E9F-C7CA-4B3E-834D-76022E4F79F0}" type="presParOf" srcId="{1384C812-79FC-40FA-88FE-D4F8EF0E82B8}" destId="{C92614FB-A23E-4B9A-A333-AEE15EC8B211}" srcOrd="5" destOrd="0" presId="urn:microsoft.com/office/officeart/2005/8/layout/default"/>
    <dgm:cxn modelId="{0817B7B0-0BC6-42BC-A939-9B99AA331E28}" type="presParOf" srcId="{1384C812-79FC-40FA-88FE-D4F8EF0E82B8}" destId="{01DD5A58-0D64-4D55-981D-D837A7C2128C}" srcOrd="6" destOrd="0" presId="urn:microsoft.com/office/officeart/2005/8/layout/default"/>
    <dgm:cxn modelId="{76540B58-E89E-45DC-B1B0-0365C4454068}" type="presParOf" srcId="{1384C812-79FC-40FA-88FE-D4F8EF0E82B8}" destId="{2393C3ED-4F67-4DA6-913C-24B13381D6A9}" srcOrd="7" destOrd="0" presId="urn:microsoft.com/office/officeart/2005/8/layout/default"/>
    <dgm:cxn modelId="{76397DAF-4725-483C-A5A0-66A3D0D3362D}" type="presParOf" srcId="{1384C812-79FC-40FA-88FE-D4F8EF0E82B8}" destId="{6AE7EFE8-F538-4519-9EFF-D3A866CA0372}" srcOrd="8" destOrd="0" presId="urn:microsoft.com/office/officeart/2005/8/layout/default"/>
    <dgm:cxn modelId="{48CD90F3-D3A4-4A84-A17C-744980E67333}" type="presParOf" srcId="{1384C812-79FC-40FA-88FE-D4F8EF0E82B8}" destId="{1530A465-216D-47CC-8A0D-91C01D677837}" srcOrd="9" destOrd="0" presId="urn:microsoft.com/office/officeart/2005/8/layout/default"/>
    <dgm:cxn modelId="{32D02862-6442-42A5-9DCA-F5DD228274EB}" type="presParOf" srcId="{1384C812-79FC-40FA-88FE-D4F8EF0E82B8}" destId="{03FC7355-88DA-43CA-8A39-F31A6641E61B}"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D668B-8DAA-4A1B-94C8-39C32D97C9F9}">
      <dsp:nvSpPr>
        <dsp:cNvPr id="0" name=""/>
        <dsp:cNvSpPr/>
      </dsp:nvSpPr>
      <dsp:spPr>
        <a:xfrm>
          <a:off x="514350" y="3968"/>
          <a:ext cx="2250281" cy="1350168"/>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Credit Recovery</a:t>
          </a:r>
        </a:p>
      </dsp:txBody>
      <dsp:txXfrm>
        <a:off x="514350" y="3968"/>
        <a:ext cx="2250281" cy="1350168"/>
      </dsp:txXfrm>
    </dsp:sp>
    <dsp:sp modelId="{23AC16B0-A5C7-4F0E-B674-473616BB4AA3}">
      <dsp:nvSpPr>
        <dsp:cNvPr id="0" name=""/>
        <dsp:cNvSpPr/>
      </dsp:nvSpPr>
      <dsp:spPr>
        <a:xfrm>
          <a:off x="2989659" y="3968"/>
          <a:ext cx="2250281" cy="1350168"/>
        </a:xfrm>
        <a:prstGeom prst="rect">
          <a:avLst/>
        </a:prstGeom>
        <a:solidFill>
          <a:schemeClr val="accent3">
            <a:hueOff val="413781"/>
            <a:satOff val="-78"/>
            <a:lumOff val="20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Original Credit</a:t>
          </a:r>
        </a:p>
      </dsp:txBody>
      <dsp:txXfrm>
        <a:off x="2989659" y="3968"/>
        <a:ext cx="2250281" cy="1350168"/>
      </dsp:txXfrm>
    </dsp:sp>
    <dsp:sp modelId="{26EECF2E-4496-4838-8608-31B756420C71}">
      <dsp:nvSpPr>
        <dsp:cNvPr id="0" name=""/>
        <dsp:cNvSpPr/>
      </dsp:nvSpPr>
      <dsp:spPr>
        <a:xfrm>
          <a:off x="5464968" y="3968"/>
          <a:ext cx="2250281" cy="1350168"/>
        </a:xfrm>
        <a:prstGeom prst="rect">
          <a:avLst/>
        </a:prstGeom>
        <a:solidFill>
          <a:schemeClr val="accent3">
            <a:hueOff val="827562"/>
            <a:satOff val="-155"/>
            <a:lumOff val="416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Senior Rescue Program</a:t>
          </a:r>
        </a:p>
      </dsp:txBody>
      <dsp:txXfrm>
        <a:off x="5464968" y="3968"/>
        <a:ext cx="2250281" cy="1350168"/>
      </dsp:txXfrm>
    </dsp:sp>
    <dsp:sp modelId="{594CCA2A-A1C3-4F3E-9B56-D267DB418BF7}">
      <dsp:nvSpPr>
        <dsp:cNvPr id="0" name=""/>
        <dsp:cNvSpPr/>
      </dsp:nvSpPr>
      <dsp:spPr>
        <a:xfrm>
          <a:off x="514350" y="1579165"/>
          <a:ext cx="2250281" cy="1350168"/>
        </a:xfrm>
        <a:prstGeom prst="rect">
          <a:avLst/>
        </a:prstGeom>
        <a:solidFill>
          <a:schemeClr val="accent3">
            <a:hueOff val="1241342"/>
            <a:satOff val="-233"/>
            <a:lumOff val="625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Assignment Repair</a:t>
          </a:r>
        </a:p>
      </dsp:txBody>
      <dsp:txXfrm>
        <a:off x="514350" y="1579165"/>
        <a:ext cx="2250281" cy="1350168"/>
      </dsp:txXfrm>
    </dsp:sp>
    <dsp:sp modelId="{2C3FAB89-91C8-4F68-B4F8-1915B0BAEC6D}">
      <dsp:nvSpPr>
        <dsp:cNvPr id="0" name=""/>
        <dsp:cNvSpPr/>
      </dsp:nvSpPr>
      <dsp:spPr>
        <a:xfrm>
          <a:off x="2989659" y="1579165"/>
          <a:ext cx="2250281" cy="1350168"/>
        </a:xfrm>
        <a:prstGeom prst="rect">
          <a:avLst/>
        </a:prstGeom>
        <a:solidFill>
          <a:schemeClr val="accent3">
            <a:hueOff val="1655123"/>
            <a:satOff val="-311"/>
            <a:lumOff val="833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Virtual Health</a:t>
          </a:r>
        </a:p>
      </dsp:txBody>
      <dsp:txXfrm>
        <a:off x="2989659" y="1579165"/>
        <a:ext cx="2250281" cy="1350168"/>
      </dsp:txXfrm>
    </dsp:sp>
    <dsp:sp modelId="{FECAC726-D440-4FBD-8691-E5E1661162E1}">
      <dsp:nvSpPr>
        <dsp:cNvPr id="0" name=""/>
        <dsp:cNvSpPr/>
      </dsp:nvSpPr>
      <dsp:spPr>
        <a:xfrm>
          <a:off x="5464968" y="1579165"/>
          <a:ext cx="2250281" cy="1350168"/>
        </a:xfrm>
        <a:prstGeom prst="rect">
          <a:avLst/>
        </a:prstGeom>
        <a:solidFill>
          <a:schemeClr val="accent3">
            <a:hueOff val="2068904"/>
            <a:satOff val="-388"/>
            <a:lumOff val="1041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STAAR/EOC Accelerated Instruction</a:t>
          </a:r>
        </a:p>
      </dsp:txBody>
      <dsp:txXfrm>
        <a:off x="5464968" y="1579165"/>
        <a:ext cx="2250281" cy="1350168"/>
      </dsp:txXfrm>
    </dsp:sp>
    <dsp:sp modelId="{0E9EC962-DBBF-4D9E-8E51-327CF1005451}">
      <dsp:nvSpPr>
        <dsp:cNvPr id="0" name=""/>
        <dsp:cNvSpPr/>
      </dsp:nvSpPr>
      <dsp:spPr>
        <a:xfrm>
          <a:off x="514350" y="3154362"/>
          <a:ext cx="2250281" cy="1350168"/>
        </a:xfrm>
        <a:prstGeom prst="rect">
          <a:avLst/>
        </a:prstGeom>
        <a:solidFill>
          <a:schemeClr val="accent3">
            <a:hueOff val="2482685"/>
            <a:satOff val="-466"/>
            <a:lumOff val="1250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Homebound</a:t>
          </a:r>
        </a:p>
      </dsp:txBody>
      <dsp:txXfrm>
        <a:off x="514350" y="3154362"/>
        <a:ext cx="2250281" cy="1350168"/>
      </dsp:txXfrm>
    </dsp:sp>
    <dsp:sp modelId="{3F3C962A-579F-4A2D-85E9-0CA88EB61B12}">
      <dsp:nvSpPr>
        <dsp:cNvPr id="0" name=""/>
        <dsp:cNvSpPr/>
      </dsp:nvSpPr>
      <dsp:spPr>
        <a:xfrm>
          <a:off x="2989659" y="3154362"/>
          <a:ext cx="2250281" cy="1350168"/>
        </a:xfrm>
        <a:prstGeom prst="rect">
          <a:avLst/>
        </a:prstGeom>
        <a:solidFill>
          <a:schemeClr val="accent3">
            <a:hueOff val="2896466"/>
            <a:satOff val="-543"/>
            <a:lumOff val="1458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Response to Intervention</a:t>
          </a:r>
        </a:p>
      </dsp:txBody>
      <dsp:txXfrm>
        <a:off x="2989659" y="3154362"/>
        <a:ext cx="2250281" cy="1350168"/>
      </dsp:txXfrm>
    </dsp:sp>
    <dsp:sp modelId="{A656558B-7DC4-4A21-B3F4-FB52656084F5}">
      <dsp:nvSpPr>
        <dsp:cNvPr id="0" name=""/>
        <dsp:cNvSpPr/>
      </dsp:nvSpPr>
      <dsp:spPr>
        <a:xfrm>
          <a:off x="5464968" y="3154362"/>
          <a:ext cx="2250281" cy="1350168"/>
        </a:xfrm>
        <a:prstGeom prst="rect">
          <a:avLst/>
        </a:prstGeom>
        <a:solidFill>
          <a:schemeClr val="accent3">
            <a:hueOff val="3310247"/>
            <a:satOff val="-621"/>
            <a:lumOff val="1666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ACT/SAT/TSI</a:t>
          </a:r>
        </a:p>
      </dsp:txBody>
      <dsp:txXfrm>
        <a:off x="5464968" y="3154362"/>
        <a:ext cx="2250281" cy="1350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B6C30-B999-4230-B939-3FF41D70C9DF}">
      <dsp:nvSpPr>
        <dsp:cNvPr id="0" name=""/>
        <dsp:cNvSpPr/>
      </dsp:nvSpPr>
      <dsp:spPr>
        <a:xfrm>
          <a:off x="1689" y="0"/>
          <a:ext cx="2629237" cy="4525580"/>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a:solidFill>
                <a:srgbClr val="010000"/>
              </a:solidFill>
              <a:latin typeface="Calibri"/>
            </a:rPr>
            <a:t>Onsite Learners</a:t>
          </a:r>
        </a:p>
      </dsp:txBody>
      <dsp:txXfrm>
        <a:off x="1689" y="1810232"/>
        <a:ext cx="2629237" cy="1810232"/>
      </dsp:txXfrm>
    </dsp:sp>
    <dsp:sp modelId="{9372C11C-B437-4F0D-BCBC-6C1638BEDC51}">
      <dsp:nvSpPr>
        <dsp:cNvPr id="0" name=""/>
        <dsp:cNvSpPr/>
      </dsp:nvSpPr>
      <dsp:spPr>
        <a:xfrm>
          <a:off x="562799" y="271534"/>
          <a:ext cx="1507018" cy="15070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2A257E-4F8C-42E7-93BC-ABDA1099891D}">
      <dsp:nvSpPr>
        <dsp:cNvPr id="0" name=""/>
        <dsp:cNvSpPr/>
      </dsp:nvSpPr>
      <dsp:spPr>
        <a:xfrm>
          <a:off x="2676544" y="0"/>
          <a:ext cx="2629237" cy="4525580"/>
        </a:xfrm>
        <a:prstGeom prst="roundRect">
          <a:avLst>
            <a:gd name="adj" fmla="val 10000"/>
          </a:avLst>
        </a:prstGeom>
        <a:solidFill>
          <a:schemeClr val="accent3">
            <a:hueOff val="1655123"/>
            <a:satOff val="-311"/>
            <a:lumOff val="833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a:t>Remote Learners</a:t>
          </a:r>
        </a:p>
      </dsp:txBody>
      <dsp:txXfrm>
        <a:off x="2676544" y="1810232"/>
        <a:ext cx="2629237" cy="1810232"/>
      </dsp:txXfrm>
    </dsp:sp>
    <dsp:sp modelId="{D949353C-F49F-49B2-B6AD-E16204A4DB1F}">
      <dsp:nvSpPr>
        <dsp:cNvPr id="0" name=""/>
        <dsp:cNvSpPr/>
      </dsp:nvSpPr>
      <dsp:spPr>
        <a:xfrm>
          <a:off x="3270914" y="271534"/>
          <a:ext cx="1507018" cy="15070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2000" r="-32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BF0FA6-A43A-4A97-8844-A31B8E049CE6}">
      <dsp:nvSpPr>
        <dsp:cNvPr id="0" name=""/>
        <dsp:cNvSpPr/>
      </dsp:nvSpPr>
      <dsp:spPr>
        <a:xfrm>
          <a:off x="5417919" y="0"/>
          <a:ext cx="2629237" cy="4525580"/>
        </a:xfrm>
        <a:prstGeom prst="roundRect">
          <a:avLst>
            <a:gd name="adj" fmla="val 10000"/>
          </a:avLst>
        </a:prstGeom>
        <a:solidFill>
          <a:schemeClr val="accent3">
            <a:hueOff val="3310247"/>
            <a:satOff val="-621"/>
            <a:lumOff val="1666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a:t>Combination</a:t>
          </a:r>
        </a:p>
      </dsp:txBody>
      <dsp:txXfrm>
        <a:off x="5417919" y="1810232"/>
        <a:ext cx="2629237" cy="1810232"/>
      </dsp:txXfrm>
    </dsp:sp>
    <dsp:sp modelId="{8548310B-E4D8-450D-9E7A-E2A5B040276E}">
      <dsp:nvSpPr>
        <dsp:cNvPr id="0" name=""/>
        <dsp:cNvSpPr/>
      </dsp:nvSpPr>
      <dsp:spPr>
        <a:xfrm>
          <a:off x="5979029" y="271534"/>
          <a:ext cx="1507018" cy="150701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D6ABFB-CD35-4A3E-8A2C-F3997A4B5837}">
      <dsp:nvSpPr>
        <dsp:cNvPr id="0" name=""/>
        <dsp:cNvSpPr/>
      </dsp:nvSpPr>
      <dsp:spPr>
        <a:xfrm>
          <a:off x="321953" y="3620464"/>
          <a:ext cx="7404939" cy="678837"/>
        </a:xfrm>
        <a:prstGeom prst="leftRightArrow">
          <a:avLst/>
        </a:prstGeom>
        <a:solidFill>
          <a:schemeClr val="accent3">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7E8DC-7FD3-4178-AAF0-A692BC6AA2DB}">
      <dsp:nvSpPr>
        <dsp:cNvPr id="0" name=""/>
        <dsp:cNvSpPr/>
      </dsp:nvSpPr>
      <dsp:spPr>
        <a:xfrm>
          <a:off x="1029457" y="2803"/>
          <a:ext cx="2468435" cy="1481061"/>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solidFill>
                <a:schemeClr val="tx1"/>
              </a:solidFill>
            </a:rPr>
            <a:t>Communicate Frequently with </a:t>
          </a:r>
        </a:p>
        <a:p>
          <a:pPr lvl="0" algn="ctr" defTabSz="889000">
            <a:lnSpc>
              <a:spcPct val="90000"/>
            </a:lnSpc>
            <a:spcBef>
              <a:spcPct val="0"/>
            </a:spcBef>
            <a:spcAft>
              <a:spcPct val="35000"/>
            </a:spcAft>
          </a:pPr>
          <a:r>
            <a:rPr lang="en-US" sz="2000" kern="1200">
              <a:solidFill>
                <a:schemeClr val="tx1"/>
              </a:solidFill>
            </a:rPr>
            <a:t>O Lab Teachers</a:t>
          </a:r>
        </a:p>
      </dsp:txBody>
      <dsp:txXfrm>
        <a:off x="1029457" y="2803"/>
        <a:ext cx="2468435" cy="1481061"/>
      </dsp:txXfrm>
    </dsp:sp>
    <dsp:sp modelId="{296268A0-C06A-4065-83F6-0A05B44BBE9C}">
      <dsp:nvSpPr>
        <dsp:cNvPr id="0" name=""/>
        <dsp:cNvSpPr/>
      </dsp:nvSpPr>
      <dsp:spPr>
        <a:xfrm>
          <a:off x="3744736" y="2803"/>
          <a:ext cx="2468435" cy="1481061"/>
        </a:xfrm>
        <a:prstGeom prst="rect">
          <a:avLst/>
        </a:prstGeom>
        <a:gradFill rotWithShape="0">
          <a:gsLst>
            <a:gs pos="0">
              <a:schemeClr val="accent5">
                <a:hueOff val="341233"/>
                <a:satOff val="-355"/>
                <a:lumOff val="431"/>
                <a:alphaOff val="0"/>
                <a:tint val="96000"/>
                <a:lumMod val="104000"/>
              </a:schemeClr>
            </a:gs>
            <a:gs pos="100000">
              <a:schemeClr val="accent5">
                <a:hueOff val="341233"/>
                <a:satOff val="-355"/>
                <a:lumOff val="43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solidFill>
                <a:schemeClr val="tx1"/>
              </a:solidFill>
            </a:rPr>
            <a:t>Monitor Progress</a:t>
          </a:r>
        </a:p>
      </dsp:txBody>
      <dsp:txXfrm>
        <a:off x="3744736" y="2803"/>
        <a:ext cx="2468435" cy="1481061"/>
      </dsp:txXfrm>
    </dsp:sp>
    <dsp:sp modelId="{276EB3D5-F81E-4B7C-B5E4-D2847A097358}">
      <dsp:nvSpPr>
        <dsp:cNvPr id="0" name=""/>
        <dsp:cNvSpPr/>
      </dsp:nvSpPr>
      <dsp:spPr>
        <a:xfrm>
          <a:off x="1029457" y="1730707"/>
          <a:ext cx="2468435" cy="1481061"/>
        </a:xfrm>
        <a:prstGeom prst="rect">
          <a:avLst/>
        </a:prstGeom>
        <a:gradFill rotWithShape="0">
          <a:gsLst>
            <a:gs pos="0">
              <a:schemeClr val="accent5">
                <a:hueOff val="682466"/>
                <a:satOff val="-711"/>
                <a:lumOff val="862"/>
                <a:alphaOff val="0"/>
                <a:tint val="96000"/>
                <a:lumMod val="104000"/>
              </a:schemeClr>
            </a:gs>
            <a:gs pos="100000">
              <a:schemeClr val="accent5">
                <a:hueOff val="682466"/>
                <a:satOff val="-711"/>
                <a:lumOff val="862"/>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solidFill>
                <a:schemeClr val="tx1"/>
              </a:solidFill>
            </a:rPr>
            <a:t>Monitor Grades</a:t>
          </a:r>
        </a:p>
      </dsp:txBody>
      <dsp:txXfrm>
        <a:off x="1029457" y="1730707"/>
        <a:ext cx="2468435" cy="1481061"/>
      </dsp:txXfrm>
    </dsp:sp>
    <dsp:sp modelId="{01DD5A58-0D64-4D55-981D-D837A7C2128C}">
      <dsp:nvSpPr>
        <dsp:cNvPr id="0" name=""/>
        <dsp:cNvSpPr/>
      </dsp:nvSpPr>
      <dsp:spPr>
        <a:xfrm>
          <a:off x="3744736" y="1730707"/>
          <a:ext cx="2468435" cy="1481061"/>
        </a:xfrm>
        <a:prstGeom prst="rect">
          <a:avLst/>
        </a:prstGeom>
        <a:gradFill rotWithShape="0">
          <a:gsLst>
            <a:gs pos="0">
              <a:schemeClr val="accent5">
                <a:hueOff val="1023700"/>
                <a:satOff val="-1066"/>
                <a:lumOff val="1293"/>
                <a:alphaOff val="0"/>
                <a:tint val="96000"/>
                <a:lumMod val="104000"/>
              </a:schemeClr>
            </a:gs>
            <a:gs pos="100000">
              <a:schemeClr val="accent5">
                <a:hueOff val="1023700"/>
                <a:satOff val="-1066"/>
                <a:lumOff val="129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solidFill>
                <a:schemeClr val="tx1"/>
              </a:solidFill>
            </a:rPr>
            <a:t>Motivate &amp; Inspire</a:t>
          </a:r>
        </a:p>
      </dsp:txBody>
      <dsp:txXfrm>
        <a:off x="3744736" y="1730707"/>
        <a:ext cx="2468435" cy="1481061"/>
      </dsp:txXfrm>
    </dsp:sp>
    <dsp:sp modelId="{6AE7EFE8-F538-4519-9EFF-D3A866CA0372}">
      <dsp:nvSpPr>
        <dsp:cNvPr id="0" name=""/>
        <dsp:cNvSpPr/>
      </dsp:nvSpPr>
      <dsp:spPr>
        <a:xfrm>
          <a:off x="1029457" y="3458612"/>
          <a:ext cx="2468435" cy="1481061"/>
        </a:xfrm>
        <a:prstGeom prst="rect">
          <a:avLst/>
        </a:prstGeom>
        <a:gradFill rotWithShape="0">
          <a:gsLst>
            <a:gs pos="0">
              <a:schemeClr val="accent5">
                <a:hueOff val="1364933"/>
                <a:satOff val="-1422"/>
                <a:lumOff val="1724"/>
                <a:alphaOff val="0"/>
                <a:tint val="96000"/>
                <a:lumMod val="104000"/>
              </a:schemeClr>
            </a:gs>
            <a:gs pos="100000">
              <a:schemeClr val="accent5">
                <a:hueOff val="1364933"/>
                <a:satOff val="-1422"/>
                <a:lumOff val="172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solidFill>
                <a:schemeClr val="tx1"/>
              </a:solidFill>
            </a:rPr>
            <a:t>Regular “Check-Ins” to Ensure Students Are On-Track to Graduate</a:t>
          </a:r>
        </a:p>
      </dsp:txBody>
      <dsp:txXfrm>
        <a:off x="1029457" y="3458612"/>
        <a:ext cx="2468435" cy="1481061"/>
      </dsp:txXfrm>
    </dsp:sp>
    <dsp:sp modelId="{03FC7355-88DA-43CA-8A39-F31A6641E61B}">
      <dsp:nvSpPr>
        <dsp:cNvPr id="0" name=""/>
        <dsp:cNvSpPr/>
      </dsp:nvSpPr>
      <dsp:spPr>
        <a:xfrm>
          <a:off x="3744736" y="3458612"/>
          <a:ext cx="2468435" cy="1481061"/>
        </a:xfrm>
        <a:prstGeom prst="rect">
          <a:avLst/>
        </a:prstGeom>
        <a:gradFill rotWithShape="0">
          <a:gsLst>
            <a:gs pos="0">
              <a:schemeClr val="accent5">
                <a:hueOff val="1706166"/>
                <a:satOff val="-1777"/>
                <a:lumOff val="2155"/>
                <a:alphaOff val="0"/>
                <a:tint val="96000"/>
                <a:lumMod val="104000"/>
              </a:schemeClr>
            </a:gs>
            <a:gs pos="100000">
              <a:schemeClr val="accent5">
                <a:hueOff val="1706166"/>
                <a:satOff val="-1777"/>
                <a:lumOff val="215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solidFill>
                <a:schemeClr val="tx1"/>
              </a:solidFill>
            </a:rPr>
            <a:t>Educate Students About Online Learning</a:t>
          </a:r>
        </a:p>
      </dsp:txBody>
      <dsp:txXfrm>
        <a:off x="3744736" y="3458612"/>
        <a:ext cx="2468435" cy="148106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D4073-8012-4C68-BAED-54E5FBA1E838}" type="datetimeFigureOut">
              <a:rPr lang="en-US" smtClean="0"/>
              <a:t>9/11/2017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79E5D-32C0-45B8-B9E5-C5EB6E9380DD}" type="slidenum">
              <a:rPr lang="en-US" smtClean="0"/>
              <a:t>‹#›</a:t>
            </a:fld>
            <a:endParaRPr lang="en-US"/>
          </a:p>
        </p:txBody>
      </p:sp>
    </p:spTree>
    <p:extLst>
      <p:ext uri="{BB962C8B-B14F-4D97-AF65-F5344CB8AC3E}">
        <p14:creationId xmlns:p14="http://schemas.microsoft.com/office/powerpoint/2010/main" val="165359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a:p>
          <a:p>
            <a:r>
              <a:rPr lang="en-US" b="0" baseline="0"/>
              <a:t>Susan</a:t>
            </a:r>
          </a:p>
        </p:txBody>
      </p:sp>
      <p:sp>
        <p:nvSpPr>
          <p:cNvPr id="4" name="Slide Number Placeholder 3"/>
          <p:cNvSpPr>
            <a:spLocks noGrp="1"/>
          </p:cNvSpPr>
          <p:nvPr>
            <p:ph type="sldNum" sz="quarter" idx="10"/>
          </p:nvPr>
        </p:nvSpPr>
        <p:spPr/>
        <p:txBody>
          <a:bodyPr/>
          <a:lstStyle/>
          <a:p>
            <a:fld id="{36B09436-7B47-4A5D-A980-DEE0CC85AFDA}" type="slidenum">
              <a:rPr lang="en-US" smtClean="0"/>
              <a:t>2</a:t>
            </a:fld>
            <a:endParaRPr lang="en-US"/>
          </a:p>
        </p:txBody>
      </p:sp>
    </p:spTree>
    <p:extLst>
      <p:ext uri="{BB962C8B-B14F-4D97-AF65-F5344CB8AC3E}">
        <p14:creationId xmlns:p14="http://schemas.microsoft.com/office/powerpoint/2010/main" val="1290606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a:p>
          <a:p>
            <a:r>
              <a:rPr lang="en-US" b="0" baseline="0"/>
              <a:t>Allegra</a:t>
            </a:r>
          </a:p>
          <a:p>
            <a:endParaRPr lang="en-US" b="0" baseline="0"/>
          </a:p>
        </p:txBody>
      </p:sp>
      <p:sp>
        <p:nvSpPr>
          <p:cNvPr id="4" name="Slide Number Placeholder 3"/>
          <p:cNvSpPr>
            <a:spLocks noGrp="1"/>
          </p:cNvSpPr>
          <p:nvPr>
            <p:ph type="sldNum" sz="quarter" idx="10"/>
          </p:nvPr>
        </p:nvSpPr>
        <p:spPr/>
        <p:txBody>
          <a:bodyPr/>
          <a:lstStyle/>
          <a:p>
            <a:fld id="{36B09436-7B47-4A5D-A980-DEE0CC85AFDA}" type="slidenum">
              <a:rPr lang="en-US" smtClean="0"/>
              <a:t>11</a:t>
            </a:fld>
            <a:endParaRPr lang="en-US"/>
          </a:p>
        </p:txBody>
      </p:sp>
    </p:spTree>
    <p:extLst>
      <p:ext uri="{BB962C8B-B14F-4D97-AF65-F5344CB8AC3E}">
        <p14:creationId xmlns:p14="http://schemas.microsoft.com/office/powerpoint/2010/main" val="2345370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a:p>
          <a:p>
            <a:r>
              <a:rPr lang="en-US" b="0" baseline="0"/>
              <a:t>Allegra</a:t>
            </a:r>
          </a:p>
          <a:p>
            <a:endParaRPr lang="en-US" b="0" baseline="0"/>
          </a:p>
        </p:txBody>
      </p:sp>
      <p:sp>
        <p:nvSpPr>
          <p:cNvPr id="4" name="Slide Number Placeholder 3"/>
          <p:cNvSpPr>
            <a:spLocks noGrp="1"/>
          </p:cNvSpPr>
          <p:nvPr>
            <p:ph type="sldNum" sz="quarter" idx="10"/>
          </p:nvPr>
        </p:nvSpPr>
        <p:spPr/>
        <p:txBody>
          <a:bodyPr/>
          <a:lstStyle/>
          <a:p>
            <a:fld id="{36B09436-7B47-4A5D-A980-DEE0CC85AFDA}" type="slidenum">
              <a:rPr lang="en-US" smtClean="0"/>
              <a:t>12</a:t>
            </a:fld>
            <a:endParaRPr lang="en-US"/>
          </a:p>
        </p:txBody>
      </p:sp>
    </p:spTree>
    <p:extLst>
      <p:ext uri="{BB962C8B-B14F-4D97-AF65-F5344CB8AC3E}">
        <p14:creationId xmlns:p14="http://schemas.microsoft.com/office/powerpoint/2010/main" val="41875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a:p>
          <a:p>
            <a:r>
              <a:rPr lang="en-US" b="0" baseline="0"/>
              <a:t>Allegra</a:t>
            </a:r>
          </a:p>
        </p:txBody>
      </p:sp>
      <p:sp>
        <p:nvSpPr>
          <p:cNvPr id="4" name="Slide Number Placeholder 3"/>
          <p:cNvSpPr>
            <a:spLocks noGrp="1"/>
          </p:cNvSpPr>
          <p:nvPr>
            <p:ph type="sldNum" sz="quarter" idx="10"/>
          </p:nvPr>
        </p:nvSpPr>
        <p:spPr/>
        <p:txBody>
          <a:bodyPr/>
          <a:lstStyle/>
          <a:p>
            <a:fld id="{36B09436-7B47-4A5D-A980-DEE0CC85AFDA}" type="slidenum">
              <a:rPr lang="en-US" smtClean="0"/>
              <a:t>13</a:t>
            </a:fld>
            <a:endParaRPr lang="en-US"/>
          </a:p>
        </p:txBody>
      </p:sp>
    </p:spTree>
    <p:extLst>
      <p:ext uri="{BB962C8B-B14F-4D97-AF65-F5344CB8AC3E}">
        <p14:creationId xmlns:p14="http://schemas.microsoft.com/office/powerpoint/2010/main" val="2557185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t>Allegra</a:t>
            </a:r>
          </a:p>
          <a:p>
            <a:endParaRPr lang="en-US" b="0" baseline="0"/>
          </a:p>
        </p:txBody>
      </p:sp>
      <p:sp>
        <p:nvSpPr>
          <p:cNvPr id="4" name="Slide Number Placeholder 3"/>
          <p:cNvSpPr>
            <a:spLocks noGrp="1"/>
          </p:cNvSpPr>
          <p:nvPr>
            <p:ph type="sldNum" sz="quarter" idx="10"/>
          </p:nvPr>
        </p:nvSpPr>
        <p:spPr/>
        <p:txBody>
          <a:bodyPr/>
          <a:lstStyle/>
          <a:p>
            <a:fld id="{36B09436-7B47-4A5D-A980-DEE0CC85AFDA}" type="slidenum">
              <a:rPr lang="en-US" smtClean="0"/>
              <a:t>14</a:t>
            </a:fld>
            <a:endParaRPr lang="en-US"/>
          </a:p>
        </p:txBody>
      </p:sp>
    </p:spTree>
    <p:extLst>
      <p:ext uri="{BB962C8B-B14F-4D97-AF65-F5344CB8AC3E}">
        <p14:creationId xmlns:p14="http://schemas.microsoft.com/office/powerpoint/2010/main" val="2693048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t>Allegra</a:t>
            </a:r>
          </a:p>
        </p:txBody>
      </p:sp>
      <p:sp>
        <p:nvSpPr>
          <p:cNvPr id="4" name="Slide Number Placeholder 3"/>
          <p:cNvSpPr>
            <a:spLocks noGrp="1"/>
          </p:cNvSpPr>
          <p:nvPr>
            <p:ph type="sldNum" sz="quarter" idx="10"/>
          </p:nvPr>
        </p:nvSpPr>
        <p:spPr/>
        <p:txBody>
          <a:bodyPr/>
          <a:lstStyle/>
          <a:p>
            <a:fld id="{36B09436-7B47-4A5D-A980-DEE0CC85AFDA}" type="slidenum">
              <a:rPr lang="en-US" smtClean="0"/>
              <a:t>15</a:t>
            </a:fld>
            <a:endParaRPr lang="en-US"/>
          </a:p>
        </p:txBody>
      </p:sp>
    </p:spTree>
    <p:extLst>
      <p:ext uri="{BB962C8B-B14F-4D97-AF65-F5344CB8AC3E}">
        <p14:creationId xmlns:p14="http://schemas.microsoft.com/office/powerpoint/2010/main" val="2009102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t>Susan</a:t>
            </a:r>
          </a:p>
          <a:p>
            <a:endParaRPr lang="en-US" b="0" baseline="0"/>
          </a:p>
        </p:txBody>
      </p:sp>
      <p:sp>
        <p:nvSpPr>
          <p:cNvPr id="4" name="Slide Number Placeholder 3"/>
          <p:cNvSpPr>
            <a:spLocks noGrp="1"/>
          </p:cNvSpPr>
          <p:nvPr>
            <p:ph type="sldNum" sz="quarter" idx="10"/>
          </p:nvPr>
        </p:nvSpPr>
        <p:spPr/>
        <p:txBody>
          <a:bodyPr/>
          <a:lstStyle/>
          <a:p>
            <a:fld id="{36B09436-7B47-4A5D-A980-DEE0CC85AFDA}" type="slidenum">
              <a:rPr lang="en-US" smtClean="0"/>
              <a:t>16</a:t>
            </a:fld>
            <a:endParaRPr lang="en-US"/>
          </a:p>
        </p:txBody>
      </p:sp>
    </p:spTree>
    <p:extLst>
      <p:ext uri="{BB962C8B-B14F-4D97-AF65-F5344CB8AC3E}">
        <p14:creationId xmlns:p14="http://schemas.microsoft.com/office/powerpoint/2010/main" val="3450086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a:p>
          <a:p>
            <a:endParaRPr lang="en-US" b="0" baseline="0"/>
          </a:p>
        </p:txBody>
      </p:sp>
      <p:sp>
        <p:nvSpPr>
          <p:cNvPr id="4" name="Slide Number Placeholder 3"/>
          <p:cNvSpPr>
            <a:spLocks noGrp="1"/>
          </p:cNvSpPr>
          <p:nvPr>
            <p:ph type="sldNum" sz="quarter" idx="10"/>
          </p:nvPr>
        </p:nvSpPr>
        <p:spPr/>
        <p:txBody>
          <a:bodyPr/>
          <a:lstStyle/>
          <a:p>
            <a:fld id="{36B09436-7B47-4A5D-A980-DEE0CC85AFDA}" type="slidenum">
              <a:rPr lang="en-US" smtClean="0"/>
              <a:t>17</a:t>
            </a:fld>
            <a:endParaRPr lang="en-US"/>
          </a:p>
        </p:txBody>
      </p:sp>
    </p:spTree>
    <p:extLst>
      <p:ext uri="{BB962C8B-B14F-4D97-AF65-F5344CB8AC3E}">
        <p14:creationId xmlns:p14="http://schemas.microsoft.com/office/powerpoint/2010/main" val="6871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t>Susan</a:t>
            </a:r>
          </a:p>
          <a:p>
            <a:endParaRPr lang="en-US" b="0" baseline="0"/>
          </a:p>
        </p:txBody>
      </p:sp>
      <p:sp>
        <p:nvSpPr>
          <p:cNvPr id="4" name="Slide Number Placeholder 3"/>
          <p:cNvSpPr>
            <a:spLocks noGrp="1"/>
          </p:cNvSpPr>
          <p:nvPr>
            <p:ph type="sldNum" sz="quarter" idx="10"/>
          </p:nvPr>
        </p:nvSpPr>
        <p:spPr/>
        <p:txBody>
          <a:bodyPr/>
          <a:lstStyle/>
          <a:p>
            <a:fld id="{36B09436-7B47-4A5D-A980-DEE0CC85AFDA}" type="slidenum">
              <a:rPr lang="en-US" smtClean="0"/>
              <a:t>3</a:t>
            </a:fld>
            <a:endParaRPr lang="en-US"/>
          </a:p>
        </p:txBody>
      </p:sp>
    </p:spTree>
    <p:extLst>
      <p:ext uri="{BB962C8B-B14F-4D97-AF65-F5344CB8AC3E}">
        <p14:creationId xmlns:p14="http://schemas.microsoft.com/office/powerpoint/2010/main" val="3892213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t>Susan</a:t>
            </a:r>
          </a:p>
        </p:txBody>
      </p:sp>
      <p:sp>
        <p:nvSpPr>
          <p:cNvPr id="4" name="Slide Number Placeholder 3"/>
          <p:cNvSpPr>
            <a:spLocks noGrp="1"/>
          </p:cNvSpPr>
          <p:nvPr>
            <p:ph type="sldNum" sz="quarter" idx="10"/>
          </p:nvPr>
        </p:nvSpPr>
        <p:spPr/>
        <p:txBody>
          <a:bodyPr/>
          <a:lstStyle/>
          <a:p>
            <a:fld id="{36B09436-7B47-4A5D-A980-DEE0CC85AFDA}" type="slidenum">
              <a:rPr lang="en-US" smtClean="0"/>
              <a:t>4</a:t>
            </a:fld>
            <a:endParaRPr lang="en-US"/>
          </a:p>
        </p:txBody>
      </p:sp>
    </p:spTree>
    <p:extLst>
      <p:ext uri="{BB962C8B-B14F-4D97-AF65-F5344CB8AC3E}">
        <p14:creationId xmlns:p14="http://schemas.microsoft.com/office/powerpoint/2010/main" val="2444178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t>Allegra</a:t>
            </a:r>
          </a:p>
          <a:p>
            <a:r>
              <a:rPr lang="en-US" b="0" baseline="0"/>
              <a:t>In discussing online learning in FBISD, we can characterize the online learning opportunities into three categories. The reality however is that our students can engage in one, two, or all three of these online learning opportunities. Because of this, it’s critical that the team approach that Susan just discussed be implemented. In essence, we are individualizing and providing students with the best instructional environment for them, in an effort to meet the needs of ALL students. All three of the </a:t>
            </a:r>
            <a:r>
              <a:rPr lang="en-US" sz="1200" b="0" i="0" kern="1200">
                <a:solidFill>
                  <a:schemeClr val="tx1"/>
                </a:solidFill>
                <a:effectLst/>
                <a:latin typeface="+mn-lt"/>
                <a:ea typeface="+mn-ea"/>
                <a:cs typeface="+mn-cs"/>
              </a:rPr>
              <a:t>online learning opportunities shown here have the potential to offer effective learning for FBISD students.  </a:t>
            </a:r>
          </a:p>
          <a:p>
            <a:endParaRPr lang="en-US" sz="1200" b="0" i="0" kern="1200" baseline="0">
              <a:solidFill>
                <a:schemeClr val="tx1"/>
              </a:solidFill>
              <a:effectLst/>
              <a:latin typeface="+mn-lt"/>
              <a:ea typeface="+mn-ea"/>
              <a:cs typeface="+mn-cs"/>
            </a:endParaRPr>
          </a:p>
          <a:p>
            <a:r>
              <a:rPr lang="en-US" sz="1200" b="0" i="0" kern="1200" baseline="0">
                <a:solidFill>
                  <a:schemeClr val="tx1"/>
                </a:solidFill>
                <a:effectLst/>
                <a:latin typeface="+mn-lt"/>
                <a:ea typeface="+mn-ea"/>
                <a:cs typeface="+mn-cs"/>
              </a:rPr>
              <a:t>Our onsite learners are those students that are scheduled for O Lab during the school day and physically sit in the O Lab, completing coursework, with the support of their O Lab Teacher.</a:t>
            </a:r>
          </a:p>
          <a:p>
            <a:endParaRPr lang="en-US" sz="1200" b="0" i="0" kern="1200" baseline="0">
              <a:solidFill>
                <a:schemeClr val="tx1"/>
              </a:solidFill>
              <a:effectLst/>
              <a:latin typeface="+mn-lt"/>
              <a:ea typeface="+mn-ea"/>
              <a:cs typeface="+mn-cs"/>
            </a:endParaRPr>
          </a:p>
          <a:p>
            <a:r>
              <a:rPr lang="en-US" sz="1200" b="0" i="0" kern="1200" baseline="0">
                <a:solidFill>
                  <a:schemeClr val="tx1"/>
                </a:solidFill>
                <a:effectLst/>
                <a:latin typeface="+mn-lt"/>
                <a:ea typeface="+mn-ea"/>
                <a:cs typeface="+mn-cs"/>
              </a:rPr>
              <a:t>Our remote learners are those students that are enrolled in online courses that they complete during those times that are best for them. For the student that is a remote learner, self-motivation and self-discipline, while needed for any online learning opportunity, are especially critical.</a:t>
            </a:r>
          </a:p>
          <a:p>
            <a:endParaRPr lang="en-US" sz="1200" b="0" i="0" kern="1200" baseline="0">
              <a:solidFill>
                <a:schemeClr val="tx1"/>
              </a:solidFill>
              <a:effectLst/>
              <a:latin typeface="+mn-lt"/>
              <a:ea typeface="+mn-ea"/>
              <a:cs typeface="+mn-cs"/>
            </a:endParaRPr>
          </a:p>
          <a:p>
            <a:r>
              <a:rPr lang="en-US" sz="1200" b="0" i="0" kern="1200" baseline="0">
                <a:solidFill>
                  <a:schemeClr val="tx1"/>
                </a:solidFill>
                <a:effectLst/>
                <a:latin typeface="+mn-lt"/>
                <a:ea typeface="+mn-ea"/>
                <a:cs typeface="+mn-cs"/>
              </a:rPr>
              <a:t>We also have students that engage in both onsite and remote learning opportunities. </a:t>
            </a:r>
          </a:p>
          <a:p>
            <a:endParaRPr lang="en-US" sz="1200" b="0" i="0" kern="1200" baseline="0">
              <a:solidFill>
                <a:schemeClr val="tx1"/>
              </a:solidFill>
              <a:effectLst/>
              <a:latin typeface="+mn-lt"/>
              <a:ea typeface="+mn-ea"/>
              <a:cs typeface="+mn-cs"/>
            </a:endParaRPr>
          </a:p>
          <a:p>
            <a:r>
              <a:rPr lang="en-US" sz="1200" b="0" i="0" kern="1200" baseline="0">
                <a:solidFill>
                  <a:schemeClr val="tx1"/>
                </a:solidFill>
                <a:effectLst/>
                <a:latin typeface="+mn-lt"/>
                <a:ea typeface="+mn-ea"/>
                <a:cs typeface="+mn-cs"/>
              </a:rPr>
              <a:t>As we come together collaboratively, the question is not </a:t>
            </a:r>
            <a:r>
              <a:rPr lang="en-US" sz="1200" b="0" i="0" kern="1200">
                <a:solidFill>
                  <a:schemeClr val="tx1"/>
                </a:solidFill>
                <a:effectLst/>
                <a:latin typeface="+mn-lt"/>
                <a:ea typeface="+mn-ea"/>
                <a:cs typeface="+mn-cs"/>
              </a:rPr>
              <a:t>“which online</a:t>
            </a:r>
            <a:r>
              <a:rPr lang="en-US" sz="1200" b="0" i="0" kern="1200" baseline="0">
                <a:solidFill>
                  <a:schemeClr val="tx1"/>
                </a:solidFill>
                <a:effectLst/>
                <a:latin typeface="+mn-lt"/>
                <a:ea typeface="+mn-ea"/>
                <a:cs typeface="+mn-cs"/>
              </a:rPr>
              <a:t> instructional environment </a:t>
            </a:r>
            <a:r>
              <a:rPr lang="en-US" sz="1200" b="0" i="0" kern="1200">
                <a:solidFill>
                  <a:schemeClr val="tx1"/>
                </a:solidFill>
                <a:effectLst/>
                <a:latin typeface="+mn-lt"/>
                <a:ea typeface="+mn-ea"/>
                <a:cs typeface="+mn-cs"/>
              </a:rPr>
              <a:t>is best”,</a:t>
            </a:r>
            <a:r>
              <a:rPr lang="en-US" sz="1200" b="0" i="0" kern="1200" baseline="0">
                <a:solidFill>
                  <a:schemeClr val="tx1"/>
                </a:solidFill>
                <a:effectLst/>
                <a:latin typeface="+mn-lt"/>
                <a:ea typeface="+mn-ea"/>
                <a:cs typeface="+mn-cs"/>
              </a:rPr>
              <a:t> it is, </a:t>
            </a:r>
            <a:r>
              <a:rPr lang="en-US" sz="1200" b="0" i="0" kern="1200">
                <a:solidFill>
                  <a:schemeClr val="tx1"/>
                </a:solidFill>
                <a:effectLst/>
                <a:latin typeface="+mn-lt"/>
                <a:ea typeface="+mn-ea"/>
                <a:cs typeface="+mn-cs"/>
              </a:rPr>
              <a:t>“which one works best</a:t>
            </a:r>
            <a:r>
              <a:rPr lang="en-US" sz="1200" b="0" i="0" kern="1200" baseline="0">
                <a:solidFill>
                  <a:schemeClr val="tx1"/>
                </a:solidFill>
                <a:effectLst/>
                <a:latin typeface="+mn-lt"/>
                <a:ea typeface="+mn-ea"/>
                <a:cs typeface="+mn-cs"/>
              </a:rPr>
              <a:t> for this particular student, at this particular time in their educational path</a:t>
            </a:r>
            <a:r>
              <a:rPr lang="en-US" sz="1200" b="0" i="0" kern="1200">
                <a:solidFill>
                  <a:schemeClr val="tx1"/>
                </a:solidFill>
                <a:effectLst/>
                <a:latin typeface="+mn-lt"/>
                <a:ea typeface="+mn-ea"/>
                <a:cs typeface="+mn-cs"/>
              </a:rPr>
              <a:t>”. Considerations include the student’s schedule, their internet access, their</a:t>
            </a:r>
            <a:r>
              <a:rPr lang="en-US" sz="1200" b="0" i="0" kern="1200" baseline="0">
                <a:solidFill>
                  <a:schemeClr val="tx1"/>
                </a:solidFill>
                <a:effectLst/>
                <a:latin typeface="+mn-lt"/>
                <a:ea typeface="+mn-ea"/>
                <a:cs typeface="+mn-cs"/>
              </a:rPr>
              <a:t> </a:t>
            </a:r>
            <a:r>
              <a:rPr lang="en-US" sz="1200" b="0" i="0" kern="1200">
                <a:solidFill>
                  <a:schemeClr val="tx1"/>
                </a:solidFill>
                <a:effectLst/>
                <a:latin typeface="+mn-lt"/>
                <a:ea typeface="+mn-ea"/>
                <a:cs typeface="+mn-cs"/>
              </a:rPr>
              <a:t>organizational skills, etc.  We are called upon to look at each student individually to determine which</a:t>
            </a:r>
            <a:r>
              <a:rPr lang="en-US" sz="1200" b="0" i="0" kern="1200" baseline="0">
                <a:solidFill>
                  <a:schemeClr val="tx1"/>
                </a:solidFill>
                <a:effectLst/>
                <a:latin typeface="+mn-lt"/>
                <a:ea typeface="+mn-ea"/>
                <a:cs typeface="+mn-cs"/>
              </a:rPr>
              <a:t> method is best for them and how we can together support them. </a:t>
            </a:r>
            <a:r>
              <a:rPr lang="en-US" sz="1200" b="0" i="0" kern="1200">
                <a:solidFill>
                  <a:schemeClr val="tx1"/>
                </a:solidFill>
                <a:effectLst/>
                <a:latin typeface="+mn-lt"/>
                <a:ea typeface="+mn-ea"/>
                <a:cs typeface="+mn-cs"/>
              </a:rPr>
              <a:t>This springboards us into our next topic,</a:t>
            </a:r>
            <a:r>
              <a:rPr lang="en-US" sz="1200" b="0" i="0" kern="1200" baseline="0">
                <a:solidFill>
                  <a:schemeClr val="tx1"/>
                </a:solidFill>
                <a:effectLst/>
                <a:latin typeface="+mn-lt"/>
                <a:ea typeface="+mn-ea"/>
                <a:cs typeface="+mn-cs"/>
              </a:rPr>
              <a:t> the profiles of our online learners.</a:t>
            </a:r>
            <a:r>
              <a:rPr lang="en-US" sz="1200" b="0" i="0" kern="1200">
                <a:solidFill>
                  <a:schemeClr val="tx1"/>
                </a:solidFill>
                <a:effectLst/>
                <a:latin typeface="+mn-lt"/>
                <a:ea typeface="+mn-ea"/>
                <a:cs typeface="+mn-cs"/>
              </a:rPr>
              <a:t> </a:t>
            </a:r>
            <a:endParaRPr lang="en-US" b="0" baseline="0"/>
          </a:p>
        </p:txBody>
      </p:sp>
      <p:sp>
        <p:nvSpPr>
          <p:cNvPr id="4" name="Slide Number Placeholder 3"/>
          <p:cNvSpPr>
            <a:spLocks noGrp="1"/>
          </p:cNvSpPr>
          <p:nvPr>
            <p:ph type="sldNum" sz="quarter" idx="10"/>
          </p:nvPr>
        </p:nvSpPr>
        <p:spPr/>
        <p:txBody>
          <a:bodyPr/>
          <a:lstStyle/>
          <a:p>
            <a:fld id="{36B09436-7B47-4A5D-A980-DEE0CC85AFDA}" type="slidenum">
              <a:rPr lang="en-US" smtClean="0"/>
              <a:t>5</a:t>
            </a:fld>
            <a:endParaRPr lang="en-US"/>
          </a:p>
        </p:txBody>
      </p:sp>
    </p:spTree>
    <p:extLst>
      <p:ext uri="{BB962C8B-B14F-4D97-AF65-F5344CB8AC3E}">
        <p14:creationId xmlns:p14="http://schemas.microsoft.com/office/powerpoint/2010/main" val="609257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a:p>
          <a:p>
            <a:r>
              <a:rPr lang="en-US" b="0" baseline="0"/>
              <a:t>Allegra</a:t>
            </a:r>
          </a:p>
        </p:txBody>
      </p:sp>
      <p:sp>
        <p:nvSpPr>
          <p:cNvPr id="4" name="Slide Number Placeholder 3"/>
          <p:cNvSpPr>
            <a:spLocks noGrp="1"/>
          </p:cNvSpPr>
          <p:nvPr>
            <p:ph type="sldNum" sz="quarter" idx="10"/>
          </p:nvPr>
        </p:nvSpPr>
        <p:spPr/>
        <p:txBody>
          <a:bodyPr/>
          <a:lstStyle/>
          <a:p>
            <a:fld id="{36B09436-7B47-4A5D-A980-DEE0CC85AFDA}" type="slidenum">
              <a:rPr lang="en-US" smtClean="0"/>
              <a:t>6</a:t>
            </a:fld>
            <a:endParaRPr lang="en-US"/>
          </a:p>
        </p:txBody>
      </p:sp>
    </p:spTree>
    <p:extLst>
      <p:ext uri="{BB962C8B-B14F-4D97-AF65-F5344CB8AC3E}">
        <p14:creationId xmlns:p14="http://schemas.microsoft.com/office/powerpoint/2010/main" val="3756418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a:p>
          <a:p>
            <a:r>
              <a:rPr lang="en-US" b="0" baseline="0"/>
              <a:t>Allegra</a:t>
            </a:r>
          </a:p>
        </p:txBody>
      </p:sp>
      <p:sp>
        <p:nvSpPr>
          <p:cNvPr id="4" name="Slide Number Placeholder 3"/>
          <p:cNvSpPr>
            <a:spLocks noGrp="1"/>
          </p:cNvSpPr>
          <p:nvPr>
            <p:ph type="sldNum" sz="quarter" idx="10"/>
          </p:nvPr>
        </p:nvSpPr>
        <p:spPr/>
        <p:txBody>
          <a:bodyPr/>
          <a:lstStyle/>
          <a:p>
            <a:fld id="{36B09436-7B47-4A5D-A980-DEE0CC85AFDA}" type="slidenum">
              <a:rPr lang="en-US" smtClean="0"/>
              <a:t>7</a:t>
            </a:fld>
            <a:endParaRPr lang="en-US"/>
          </a:p>
        </p:txBody>
      </p:sp>
    </p:spTree>
    <p:extLst>
      <p:ext uri="{BB962C8B-B14F-4D97-AF65-F5344CB8AC3E}">
        <p14:creationId xmlns:p14="http://schemas.microsoft.com/office/powerpoint/2010/main" val="1194918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a:p>
          <a:p>
            <a:r>
              <a:rPr lang="en-US" b="0" baseline="0"/>
              <a:t>Allegra</a:t>
            </a:r>
          </a:p>
          <a:p>
            <a:endParaRPr lang="en-US" b="0" baseline="0"/>
          </a:p>
          <a:p>
            <a:r>
              <a:rPr lang="en-US" b="0" baseline="0"/>
              <a:t>While the original credit learner and the remote learner have many similar items in their profiles, it’s important to note that the remote learner must be exceptionally disciple because they will most often be working in a non-campus environment. The remote learner is able to work anytime, anyplace, and at their own pace (within reason), however, with this instructional freedom comes great responsibility. The remote learner often does not have the “safety net” of the O Lab teacher on a consistent basis and must be very self-motivated.</a:t>
            </a:r>
          </a:p>
        </p:txBody>
      </p:sp>
      <p:sp>
        <p:nvSpPr>
          <p:cNvPr id="4" name="Slide Number Placeholder 3"/>
          <p:cNvSpPr>
            <a:spLocks noGrp="1"/>
          </p:cNvSpPr>
          <p:nvPr>
            <p:ph type="sldNum" sz="quarter" idx="10"/>
          </p:nvPr>
        </p:nvSpPr>
        <p:spPr/>
        <p:txBody>
          <a:bodyPr/>
          <a:lstStyle/>
          <a:p>
            <a:fld id="{36B09436-7B47-4A5D-A980-DEE0CC85AFDA}" type="slidenum">
              <a:rPr lang="en-US" smtClean="0"/>
              <a:t>8</a:t>
            </a:fld>
            <a:endParaRPr lang="en-US"/>
          </a:p>
        </p:txBody>
      </p:sp>
    </p:spTree>
    <p:extLst>
      <p:ext uri="{BB962C8B-B14F-4D97-AF65-F5344CB8AC3E}">
        <p14:creationId xmlns:p14="http://schemas.microsoft.com/office/powerpoint/2010/main" val="2258523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t>Allegra</a:t>
            </a:r>
          </a:p>
          <a:p>
            <a:endParaRPr lang="en-US" b="0" baseline="0"/>
          </a:p>
          <a:p>
            <a:r>
              <a:rPr lang="en-US" b="0" baseline="0"/>
              <a:t>The Credit Recovery Program serves to do exactly what the name implies, it provides an opportunity for students to recover those credits that they need to put them back on track to graduate. Many times credit recovery will serve to do what is shown in the picture here, rescue the student. The program is flexible and designed to make the best use of time, with the ultimate goal being graduation for the student.</a:t>
            </a:r>
          </a:p>
          <a:p>
            <a:endParaRPr lang="en-US" b="0" baseline="0"/>
          </a:p>
          <a:p>
            <a:r>
              <a:rPr lang="en-US" b="0" baseline="0"/>
              <a:t>However, in order to fully maximize the potential of this program, it’s important that you know these learners. And, while you undoubtedly know your students, let’s talk specifically about what the characteristics of a credit recovery student. </a:t>
            </a:r>
          </a:p>
        </p:txBody>
      </p:sp>
      <p:sp>
        <p:nvSpPr>
          <p:cNvPr id="4" name="Slide Number Placeholder 3"/>
          <p:cNvSpPr>
            <a:spLocks noGrp="1"/>
          </p:cNvSpPr>
          <p:nvPr>
            <p:ph type="sldNum" sz="quarter" idx="10"/>
          </p:nvPr>
        </p:nvSpPr>
        <p:spPr/>
        <p:txBody>
          <a:bodyPr/>
          <a:lstStyle/>
          <a:p>
            <a:fld id="{36B09436-7B47-4A5D-A980-DEE0CC85AFDA}" type="slidenum">
              <a:rPr lang="en-US" smtClean="0"/>
              <a:t>9</a:t>
            </a:fld>
            <a:endParaRPr lang="en-US"/>
          </a:p>
        </p:txBody>
      </p:sp>
    </p:spTree>
    <p:extLst>
      <p:ext uri="{BB962C8B-B14F-4D97-AF65-F5344CB8AC3E}">
        <p14:creationId xmlns:p14="http://schemas.microsoft.com/office/powerpoint/2010/main" val="3725091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a:p>
          <a:p>
            <a:r>
              <a:rPr lang="en-US" b="0" baseline="0"/>
              <a:t>Allegra</a:t>
            </a:r>
          </a:p>
          <a:p>
            <a:endParaRPr lang="en-US" b="0" baseline="0"/>
          </a:p>
          <a:p>
            <a:r>
              <a:rPr lang="en-US" b="0" baseline="0"/>
              <a:t>We know that our students that are in need of the credit recovery program are usually in need of credit recovery due to some characteristics that would seem to work against their success in an online program.  The reality is often, the very nature of the student in need of credit recovery conflict with the characteristics needed to propel them to success. This is why the team approach is so very critical. The credit recovery student definitely needs a “village” to support them as they work to get to the graduation mark.  But, there are some things that you can do to support these students and all online learners.</a:t>
            </a:r>
          </a:p>
        </p:txBody>
      </p:sp>
      <p:sp>
        <p:nvSpPr>
          <p:cNvPr id="4" name="Slide Number Placeholder 3"/>
          <p:cNvSpPr>
            <a:spLocks noGrp="1"/>
          </p:cNvSpPr>
          <p:nvPr>
            <p:ph type="sldNum" sz="quarter" idx="10"/>
          </p:nvPr>
        </p:nvSpPr>
        <p:spPr/>
        <p:txBody>
          <a:bodyPr/>
          <a:lstStyle/>
          <a:p>
            <a:fld id="{36B09436-7B47-4A5D-A980-DEE0CC85AFDA}" type="slidenum">
              <a:rPr lang="en-US" smtClean="0"/>
              <a:t>10</a:t>
            </a:fld>
            <a:endParaRPr lang="en-US"/>
          </a:p>
        </p:txBody>
      </p:sp>
    </p:spTree>
    <p:extLst>
      <p:ext uri="{BB962C8B-B14F-4D97-AF65-F5344CB8AC3E}">
        <p14:creationId xmlns:p14="http://schemas.microsoft.com/office/powerpoint/2010/main" val="78870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9/11/2017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jpg"/><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image" Target="../media/image21.png"/><Relationship Id="rId5" Type="http://schemas.openxmlformats.org/officeDocument/2006/relationships/diagramData" Target="../diagrams/data3.xml"/><Relationship Id="rId10" Type="http://schemas.openxmlformats.org/officeDocument/2006/relationships/image" Target="../media/image20.jpeg"/><Relationship Id="rId4" Type="http://schemas.openxmlformats.org/officeDocument/2006/relationships/image" Target="../media/image19.png"/><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hyperlink" Target="https://learn.education2020.com/" TargetMode="External"/><Relationship Id="rId4" Type="http://schemas.openxmlformats.org/officeDocument/2006/relationships/image" Target="../media/image22.tmp"/></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tmp"/></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5.tmp"/></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tmp"/><Relationship Id="rId5" Type="http://schemas.openxmlformats.org/officeDocument/2006/relationships/image" Target="../media/image4.tmp"/><Relationship Id="rId4" Type="http://schemas.openxmlformats.org/officeDocument/2006/relationships/image" Target="../media/image3.tmp"/></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err="1" smtClean="0"/>
              <a:t>Edgenuity</a:t>
            </a:r>
            <a:r>
              <a:rPr lang="en-US" sz="6000" b="1" dirty="0" smtClean="0"/>
              <a:t> 101</a:t>
            </a:r>
            <a:endParaRPr lang="en-US" sz="6000" b="1" dirty="0"/>
          </a:p>
        </p:txBody>
      </p:sp>
      <p:sp>
        <p:nvSpPr>
          <p:cNvPr id="3" name="Subtitle 2"/>
          <p:cNvSpPr>
            <a:spLocks noGrp="1"/>
          </p:cNvSpPr>
          <p:nvPr>
            <p:ph type="subTitle" idx="1"/>
          </p:nvPr>
        </p:nvSpPr>
        <p:spPr/>
        <p:txBody>
          <a:bodyPr>
            <a:normAutofit/>
          </a:bodyPr>
          <a:lstStyle/>
          <a:p>
            <a:r>
              <a:rPr lang="en-US" sz="2800" b="1" dirty="0" smtClean="0"/>
              <a:t>Program Overview</a:t>
            </a:r>
            <a:endParaRPr lang="en-US" sz="2800" b="1"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36871" y="326571"/>
            <a:ext cx="3396342" cy="1411560"/>
          </a:xfrm>
          <a:prstGeom prst="rect">
            <a:avLst/>
          </a:prstGeom>
          <a:noFill/>
          <a:ln>
            <a:noFill/>
          </a:ln>
        </p:spPr>
      </p:pic>
    </p:spTree>
    <p:extLst>
      <p:ext uri="{BB962C8B-B14F-4D97-AF65-F5344CB8AC3E}">
        <p14:creationId xmlns:p14="http://schemas.microsoft.com/office/powerpoint/2010/main" val="2256977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0677"/>
            <a:ext cx="9144000" cy="1211580"/>
          </a:xfrm>
          <a:prstGeom prst="rect">
            <a:avLst/>
          </a:prstGeom>
        </p:spPr>
      </p:pic>
      <p:sp>
        <p:nvSpPr>
          <p:cNvPr id="6" name="Content Placeholder 5"/>
          <p:cNvSpPr>
            <a:spLocks noGrp="1"/>
          </p:cNvSpPr>
          <p:nvPr>
            <p:ph idx="1"/>
          </p:nvPr>
        </p:nvSpPr>
        <p:spPr>
          <a:xfrm>
            <a:off x="1981200" y="1957253"/>
            <a:ext cx="8229600" cy="4525963"/>
          </a:xfrm>
        </p:spPr>
        <p:txBody>
          <a:bodyPr/>
          <a:lstStyle/>
          <a:p>
            <a:r>
              <a:rPr lang="en-US"/>
              <a:t>Often have a history of course failure</a:t>
            </a:r>
          </a:p>
          <a:p>
            <a:r>
              <a:rPr lang="en-US"/>
              <a:t>Prone to attitude and behavior patterns or barriers that were a factor in course failure</a:t>
            </a:r>
          </a:p>
          <a:p>
            <a:r>
              <a:rPr lang="en-US"/>
              <a:t>Find completing coursework challenging</a:t>
            </a:r>
          </a:p>
          <a:p>
            <a:r>
              <a:rPr lang="en-US"/>
              <a:t>Often discouraged and at-risk for dropping out of school</a:t>
            </a:r>
          </a:p>
          <a:p>
            <a:r>
              <a:rPr lang="en-US"/>
              <a:t>Often have issues with absenteeism</a:t>
            </a:r>
          </a:p>
          <a:p>
            <a:pPr marL="0" indent="0">
              <a:buNone/>
            </a:pPr>
            <a:endParaRPr lang="en-US"/>
          </a:p>
        </p:txBody>
      </p:sp>
      <p:sp>
        <p:nvSpPr>
          <p:cNvPr id="7" name="Title 1"/>
          <p:cNvSpPr>
            <a:spLocks noGrp="1"/>
          </p:cNvSpPr>
          <p:nvPr>
            <p:ph type="title"/>
          </p:nvPr>
        </p:nvSpPr>
        <p:spPr>
          <a:xfrm>
            <a:off x="1981200" y="814252"/>
            <a:ext cx="8229600" cy="1143000"/>
          </a:xfrm>
        </p:spPr>
        <p:txBody>
          <a:bodyPr>
            <a:normAutofit fontScale="90000"/>
          </a:bodyPr>
          <a:lstStyle/>
          <a:p>
            <a:r>
              <a:rPr lang="en-US"/>
              <a:t>Common Characteristics of a Credit Recovery Online Student</a:t>
            </a: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4800" y="4722086"/>
            <a:ext cx="3671163" cy="2016339"/>
          </a:xfrm>
          <a:prstGeom prst="rect">
            <a:avLst/>
          </a:prstGeom>
        </p:spPr>
      </p:pic>
    </p:spTree>
    <p:extLst>
      <p:ext uri="{BB962C8B-B14F-4D97-AF65-F5344CB8AC3E}">
        <p14:creationId xmlns:p14="http://schemas.microsoft.com/office/powerpoint/2010/main" val="3884645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0677"/>
            <a:ext cx="9144000" cy="1211580"/>
          </a:xfrm>
          <a:prstGeom prst="rect">
            <a:avLst/>
          </a:prstGeom>
        </p:spPr>
      </p:pic>
      <p:sp>
        <p:nvSpPr>
          <p:cNvPr id="6" name="Content Placeholder 5"/>
          <p:cNvSpPr>
            <a:spLocks noGrp="1"/>
          </p:cNvSpPr>
          <p:nvPr>
            <p:ph idx="1"/>
          </p:nvPr>
        </p:nvSpPr>
        <p:spPr>
          <a:xfrm>
            <a:off x="1981200" y="1712687"/>
            <a:ext cx="8229600" cy="4920343"/>
          </a:xfrm>
        </p:spPr>
        <p:txBody>
          <a:bodyPr>
            <a:normAutofit fontScale="92500" lnSpcReduction="10000"/>
          </a:bodyPr>
          <a:lstStyle/>
          <a:p>
            <a:pPr marL="0" indent="0">
              <a:buNone/>
            </a:pPr>
            <a:r>
              <a:rPr lang="en-US" sz="2200" i="1"/>
              <a:t>Because the credit recovery student may not have all of the recommended characteristics, it’s important to work with them to educate them about the characteristics of a successful online learner and build these skills.</a:t>
            </a:r>
          </a:p>
          <a:p>
            <a:pPr marL="0" indent="0">
              <a:buNone/>
            </a:pPr>
            <a:endParaRPr lang="en-US"/>
          </a:p>
          <a:p>
            <a:r>
              <a:rPr lang="en-US"/>
              <a:t>Self-directed learning skills</a:t>
            </a:r>
          </a:p>
          <a:p>
            <a:r>
              <a:rPr lang="en-US"/>
              <a:t>Good time management skills</a:t>
            </a:r>
          </a:p>
          <a:p>
            <a:r>
              <a:rPr lang="en-US"/>
              <a:t>Able to complete assignments on time</a:t>
            </a:r>
          </a:p>
          <a:p>
            <a:r>
              <a:rPr lang="en-US"/>
              <a:t>Committed</a:t>
            </a:r>
          </a:p>
          <a:p>
            <a:r>
              <a:rPr lang="en-US"/>
              <a:t>Persistence</a:t>
            </a:r>
          </a:p>
          <a:p>
            <a:r>
              <a:rPr lang="en-US"/>
              <a:t>Able to see the big-picture</a:t>
            </a:r>
          </a:p>
          <a:p>
            <a:r>
              <a:rPr lang="en-US"/>
              <a:t>Willing to reach out to the teacher immediately when having problems</a:t>
            </a:r>
          </a:p>
          <a:p>
            <a:r>
              <a:rPr lang="en-US"/>
              <a:t>Able to learn without the level of interactions found in a traditional classroom</a:t>
            </a:r>
          </a:p>
        </p:txBody>
      </p:sp>
      <p:sp>
        <p:nvSpPr>
          <p:cNvPr id="7" name="Title 1"/>
          <p:cNvSpPr>
            <a:spLocks noGrp="1"/>
          </p:cNvSpPr>
          <p:nvPr>
            <p:ph type="title"/>
          </p:nvPr>
        </p:nvSpPr>
        <p:spPr>
          <a:xfrm>
            <a:off x="1981200" y="814252"/>
            <a:ext cx="8229600" cy="1143000"/>
          </a:xfrm>
        </p:spPr>
        <p:txBody>
          <a:bodyPr>
            <a:normAutofit fontScale="90000"/>
          </a:bodyPr>
          <a:lstStyle/>
          <a:p>
            <a:r>
              <a:rPr lang="en-US"/>
              <a:t>The Profile of a Credit Recovery Online Student</a:t>
            </a:r>
          </a:p>
        </p:txBody>
      </p:sp>
      <p:pic>
        <p:nvPicPr>
          <p:cNvPr id="8" name="Picture 4" descr="Image result for high school cred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1" y="2912182"/>
            <a:ext cx="1981200" cy="197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0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1211580"/>
          </a:xfrm>
          <a:prstGeom prst="rect">
            <a:avLst/>
          </a:prstGeom>
        </p:spPr>
      </p:pic>
      <p:sp>
        <p:nvSpPr>
          <p:cNvPr id="7" name="Title 1"/>
          <p:cNvSpPr>
            <a:spLocks noGrp="1"/>
          </p:cNvSpPr>
          <p:nvPr>
            <p:ph type="title"/>
          </p:nvPr>
        </p:nvSpPr>
        <p:spPr>
          <a:xfrm>
            <a:off x="1981200" y="1001486"/>
            <a:ext cx="8323943" cy="624114"/>
          </a:xfrm>
        </p:spPr>
        <p:txBody>
          <a:bodyPr>
            <a:normAutofit fontScale="90000"/>
          </a:bodyPr>
          <a:lstStyle/>
          <a:p>
            <a:r>
              <a:rPr lang="en-US"/>
              <a:t>Supporting the Online Learner</a:t>
            </a:r>
          </a:p>
        </p:txBody>
      </p:sp>
      <p:pic>
        <p:nvPicPr>
          <p:cNvPr id="8" name="Picture 2" descr="Image result for online lear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0751" y="3196070"/>
            <a:ext cx="2567383" cy="1679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nvPr>
        </p:nvGraphicFramePr>
        <p:xfrm>
          <a:off x="885371" y="1763123"/>
          <a:ext cx="7242629" cy="49424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098" name="Picture 2" descr="Image result for online learn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4233" y="1677414"/>
            <a:ext cx="2021025" cy="15186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1"/>
          <a:stretch>
            <a:fillRect/>
          </a:stretch>
        </p:blipFill>
        <p:spPr>
          <a:xfrm>
            <a:off x="7496900" y="4736091"/>
            <a:ext cx="2401843" cy="1801382"/>
          </a:xfrm>
          <a:prstGeom prst="rect">
            <a:avLst/>
          </a:prstGeom>
        </p:spPr>
      </p:pic>
    </p:spTree>
    <p:extLst>
      <p:ext uri="{BB962C8B-B14F-4D97-AF65-F5344CB8AC3E}">
        <p14:creationId xmlns:p14="http://schemas.microsoft.com/office/powerpoint/2010/main" val="3936885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1211580"/>
          </a:xfrm>
          <a:prstGeom prst="rect">
            <a:avLst/>
          </a:prstGeom>
        </p:spPr>
      </p:pic>
      <p:pic>
        <p:nvPicPr>
          <p:cNvPr id="3" name="Content Placeholder 2" descr="Screen Clipping"/>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831984" y="1062725"/>
            <a:ext cx="2528033" cy="796231"/>
          </a:xfrm>
        </p:spPr>
      </p:pic>
      <p:sp>
        <p:nvSpPr>
          <p:cNvPr id="7" name="Content Placeholder 6"/>
          <p:cNvSpPr>
            <a:spLocks noGrp="1"/>
          </p:cNvSpPr>
          <p:nvPr>
            <p:ph sz="half" idx="2"/>
          </p:nvPr>
        </p:nvSpPr>
        <p:spPr>
          <a:xfrm>
            <a:off x="1842978" y="1858956"/>
            <a:ext cx="5631880" cy="4839557"/>
          </a:xfrm>
        </p:spPr>
        <p:txBody>
          <a:bodyPr>
            <a:normAutofit fontScale="92500" lnSpcReduction="20000"/>
          </a:bodyPr>
          <a:lstStyle/>
          <a:p>
            <a:pPr marL="0" indent="0" algn="ctr">
              <a:buNone/>
            </a:pPr>
            <a:r>
              <a:rPr lang="en-US" b="1" dirty="0"/>
              <a:t>Accessing the platform:</a:t>
            </a:r>
          </a:p>
          <a:p>
            <a:pPr marL="0" indent="0" algn="ctr">
              <a:buNone/>
            </a:pPr>
            <a:r>
              <a:rPr lang="en-US" dirty="0"/>
              <a:t>FBISD Webpage</a:t>
            </a:r>
            <a:r>
              <a:rPr lang="en-US" dirty="0">
                <a:sym typeface="Wingdings" panose="05000000000000000000" pitchFamily="2" charset="2"/>
              </a:rPr>
              <a:t> Staff tab  Staff Links  </a:t>
            </a:r>
            <a:r>
              <a:rPr lang="en-US" dirty="0" err="1">
                <a:sym typeface="Wingdings" panose="05000000000000000000" pitchFamily="2" charset="2"/>
              </a:rPr>
              <a:t>Edgenuity</a:t>
            </a:r>
            <a:endParaRPr lang="en-US" dirty="0">
              <a:sym typeface="Wingdings" panose="05000000000000000000" pitchFamily="2" charset="2"/>
            </a:endParaRPr>
          </a:p>
          <a:p>
            <a:pPr marL="0" indent="0" algn="ctr">
              <a:buNone/>
            </a:pPr>
            <a:endParaRPr lang="en-US" dirty="0">
              <a:sym typeface="Wingdings" panose="05000000000000000000" pitchFamily="2" charset="2"/>
            </a:endParaRPr>
          </a:p>
          <a:p>
            <a:pPr marL="0" indent="0" algn="ctr">
              <a:buNone/>
            </a:pPr>
            <a:r>
              <a:rPr lang="en-US" dirty="0">
                <a:sym typeface="Wingdings" panose="05000000000000000000" pitchFamily="2" charset="2"/>
              </a:rPr>
              <a:t>-OR-</a:t>
            </a:r>
          </a:p>
          <a:p>
            <a:pPr marL="0" indent="0" algn="ctr">
              <a:buNone/>
            </a:pPr>
            <a:endParaRPr lang="en-US" dirty="0">
              <a:sym typeface="Wingdings" panose="05000000000000000000" pitchFamily="2" charset="2"/>
            </a:endParaRPr>
          </a:p>
          <a:p>
            <a:pPr marL="0" indent="0" algn="ctr">
              <a:buNone/>
            </a:pPr>
            <a:r>
              <a:rPr lang="en-US" u="sng" dirty="0">
                <a:hlinkClick r:id="rId5"/>
              </a:rPr>
              <a:t>https://learn.education2020.com/</a:t>
            </a:r>
            <a:r>
              <a:rPr lang="en-US" dirty="0"/>
              <a:t> </a:t>
            </a:r>
          </a:p>
          <a:p>
            <a:pPr marL="0" indent="0" algn="ctr">
              <a:buNone/>
            </a:pPr>
            <a:endParaRPr lang="en-US" dirty="0"/>
          </a:p>
          <a:p>
            <a:pPr marL="0" indent="0" algn="ctr">
              <a:buNone/>
            </a:pPr>
            <a:r>
              <a:rPr lang="en-US" b="1" dirty="0"/>
              <a:t>Login Credentials: </a:t>
            </a:r>
          </a:p>
          <a:p>
            <a:pPr marL="0" indent="0" algn="ctr">
              <a:buNone/>
            </a:pPr>
            <a:r>
              <a:rPr lang="en-US" dirty="0"/>
              <a:t>The login protocol is the same as your regular username and password, EXCEPT that you put district\ in front of your name:</a:t>
            </a:r>
          </a:p>
          <a:p>
            <a:pPr marL="0" indent="0" algn="ctr">
              <a:buNone/>
            </a:pPr>
            <a:endParaRPr lang="en-US" dirty="0"/>
          </a:p>
          <a:p>
            <a:pPr marL="0" indent="0" algn="ctr">
              <a:buNone/>
            </a:pPr>
            <a:r>
              <a:rPr lang="en-US" dirty="0"/>
              <a:t>Username - District\</a:t>
            </a:r>
            <a:r>
              <a:rPr lang="en-US" dirty="0" err="1"/>
              <a:t>susan.voradakis</a:t>
            </a:r>
            <a:endParaRPr lang="en-US" dirty="0"/>
          </a:p>
          <a:p>
            <a:pPr marL="0" indent="0" algn="ctr">
              <a:buNone/>
            </a:pPr>
            <a:r>
              <a:rPr lang="en-US" dirty="0"/>
              <a:t>Password – Your FBISD Network Password</a:t>
            </a:r>
          </a:p>
          <a:p>
            <a:pPr marL="0" indent="0" algn="ctr">
              <a:buNone/>
            </a:pPr>
            <a:endParaRPr lang="en-US" dirty="0"/>
          </a:p>
          <a:p>
            <a:pPr marL="0" indent="0" algn="ctr">
              <a:buNone/>
            </a:pPr>
            <a:endParaRPr lang="en-US" dirty="0"/>
          </a:p>
        </p:txBody>
      </p:sp>
      <p:pic>
        <p:nvPicPr>
          <p:cNvPr id="2" name="Picture 1"/>
          <p:cNvPicPr>
            <a:picLocks noChangeAspect="1"/>
          </p:cNvPicPr>
          <p:nvPr/>
        </p:nvPicPr>
        <p:blipFill>
          <a:blip r:embed="rId6"/>
          <a:stretch>
            <a:fillRect/>
          </a:stretch>
        </p:blipFill>
        <p:spPr>
          <a:xfrm>
            <a:off x="7813754" y="2873828"/>
            <a:ext cx="2605691" cy="1727201"/>
          </a:xfrm>
          <a:prstGeom prst="rect">
            <a:avLst/>
          </a:prstGeom>
        </p:spPr>
      </p:pic>
    </p:spTree>
    <p:extLst>
      <p:ext uri="{BB962C8B-B14F-4D97-AF65-F5344CB8AC3E}">
        <p14:creationId xmlns:p14="http://schemas.microsoft.com/office/powerpoint/2010/main" val="1296483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1211580"/>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6652" y="2467571"/>
            <a:ext cx="8739963" cy="3783095"/>
          </a:xfrm>
          <a:prstGeom prst="rect">
            <a:avLst/>
          </a:prstGeom>
        </p:spPr>
      </p:pic>
      <p:sp>
        <p:nvSpPr>
          <p:cNvPr id="4" name="Title 3"/>
          <p:cNvSpPr>
            <a:spLocks noGrp="1"/>
          </p:cNvSpPr>
          <p:nvPr>
            <p:ph type="title"/>
          </p:nvPr>
        </p:nvSpPr>
        <p:spPr>
          <a:xfrm>
            <a:off x="1991832" y="1204455"/>
            <a:ext cx="8229600" cy="1143000"/>
          </a:xfrm>
        </p:spPr>
        <p:txBody>
          <a:bodyPr/>
          <a:lstStyle/>
          <a:p>
            <a:r>
              <a:rPr lang="en-US" err="1"/>
              <a:t>Edgenuity’s</a:t>
            </a:r>
            <a:r>
              <a:rPr lang="en-US"/>
              <a:t> Landing Page</a:t>
            </a:r>
          </a:p>
        </p:txBody>
      </p:sp>
    </p:spTree>
    <p:extLst>
      <p:ext uri="{BB962C8B-B14F-4D97-AF65-F5344CB8AC3E}">
        <p14:creationId xmlns:p14="http://schemas.microsoft.com/office/powerpoint/2010/main" val="87042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1211580"/>
          </a:xfrm>
          <a:prstGeom prst="rect">
            <a:avLst/>
          </a:prstGeom>
        </p:spPr>
      </p:pic>
      <p:sp>
        <p:nvSpPr>
          <p:cNvPr id="3" name="Title 2"/>
          <p:cNvSpPr>
            <a:spLocks noGrp="1"/>
          </p:cNvSpPr>
          <p:nvPr>
            <p:ph type="title"/>
          </p:nvPr>
        </p:nvSpPr>
        <p:spPr>
          <a:xfrm>
            <a:off x="1981200" y="1161925"/>
            <a:ext cx="8229600" cy="1143000"/>
          </a:xfrm>
        </p:spPr>
        <p:txBody>
          <a:bodyPr/>
          <a:lstStyle/>
          <a:p>
            <a:r>
              <a:rPr lang="en-US" err="1"/>
              <a:t>Edgenuity’s</a:t>
            </a:r>
            <a:r>
              <a:rPr lang="en-US"/>
              <a:t> Dashboard</a:t>
            </a: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3610" y="2373505"/>
            <a:ext cx="8484781" cy="3293806"/>
          </a:xfrm>
          <a:prstGeom prst="rect">
            <a:avLst/>
          </a:prstGeom>
        </p:spPr>
      </p:pic>
    </p:spTree>
    <p:extLst>
      <p:ext uri="{BB962C8B-B14F-4D97-AF65-F5344CB8AC3E}">
        <p14:creationId xmlns:p14="http://schemas.microsoft.com/office/powerpoint/2010/main" val="182127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1211580"/>
          </a:xfrm>
          <a:prstGeom prst="rect">
            <a:avLst/>
          </a:prstGeom>
        </p:spPr>
      </p:pic>
      <p:sp>
        <p:nvSpPr>
          <p:cNvPr id="6" name="Content Placeholder 5"/>
          <p:cNvSpPr>
            <a:spLocks noGrp="1"/>
          </p:cNvSpPr>
          <p:nvPr>
            <p:ph idx="1"/>
            <p:extLst/>
          </p:nvPr>
        </p:nvSpPr>
        <p:spPr>
          <a:xfrm>
            <a:off x="1981200" y="2090857"/>
            <a:ext cx="8229600" cy="4525963"/>
          </a:xfrm>
        </p:spPr>
        <p:txBody>
          <a:bodyPr vert="horz" lIns="91440" tIns="45720" rIns="91440" bIns="45720" rtlCol="0" anchor="t">
            <a:normAutofit/>
          </a:bodyPr>
          <a:lstStyle/>
          <a:p>
            <a:pPr marL="0" indent="0">
              <a:buNone/>
            </a:pPr>
            <a:endParaRPr lang="en-US"/>
          </a:p>
          <a:p>
            <a:r>
              <a:rPr lang="en-US" b="1"/>
              <a:t>Progress is color-coded against start and target date information.</a:t>
            </a:r>
          </a:p>
          <a:p>
            <a:endParaRPr lang="en-US" b="1"/>
          </a:p>
          <a:p>
            <a:r>
              <a:rPr lang="en-US" b="1"/>
              <a:t>Overall vs. Relative Grade</a:t>
            </a:r>
          </a:p>
        </p:txBody>
      </p:sp>
      <p:sp>
        <p:nvSpPr>
          <p:cNvPr id="7" name="Title 1"/>
          <p:cNvSpPr>
            <a:spLocks noGrp="1"/>
          </p:cNvSpPr>
          <p:nvPr>
            <p:ph type="title"/>
          </p:nvPr>
        </p:nvSpPr>
        <p:spPr>
          <a:xfrm>
            <a:off x="1981200" y="947856"/>
            <a:ext cx="8229600" cy="1143000"/>
          </a:xfrm>
        </p:spPr>
        <p:txBody>
          <a:bodyPr>
            <a:normAutofit fontScale="90000"/>
          </a:bodyPr>
          <a:lstStyle/>
          <a:p>
            <a:r>
              <a:rPr lang="en-US"/>
              <a:t>Using </a:t>
            </a:r>
            <a:r>
              <a:rPr lang="en-US" err="1"/>
              <a:t>Edgenuity’s</a:t>
            </a:r>
            <a:r>
              <a:rPr lang="en-US"/>
              <a:t> Dashboard to </a:t>
            </a:r>
            <a:br>
              <a:rPr lang="en-US"/>
            </a:br>
            <a:r>
              <a:rPr lang="en-US"/>
              <a:t>Check Student Grades</a:t>
            </a:r>
          </a:p>
        </p:txBody>
      </p:sp>
    </p:spTree>
    <p:extLst>
      <p:ext uri="{BB962C8B-B14F-4D97-AF65-F5344CB8AC3E}">
        <p14:creationId xmlns:p14="http://schemas.microsoft.com/office/powerpoint/2010/main" val="976421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1211580"/>
          </a:xfrm>
          <a:prstGeom prst="rect">
            <a:avLst/>
          </a:prstGeom>
        </p:spPr>
      </p:pic>
      <p:pic>
        <p:nvPicPr>
          <p:cNvPr id="6146" name="Picture 2" descr="Image result for high school gradu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505" y="1817935"/>
            <a:ext cx="7902990" cy="395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110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47900"/>
            <a:ext cx="8229600" cy="1143000"/>
          </a:xfrm>
        </p:spPr>
        <p:txBody>
          <a:bodyPr>
            <a:normAutofit fontScale="90000"/>
          </a:bodyPr>
          <a:lstStyle/>
          <a:p>
            <a:r>
              <a:rPr lang="en-US" b="1" dirty="0"/>
              <a:t>Online Learning Opportunities  in </a:t>
            </a:r>
            <a:br>
              <a:rPr lang="en-US" b="1" dirty="0"/>
            </a:br>
            <a:r>
              <a:rPr lang="en-US" b="1" dirty="0"/>
              <a:t>Fort Bend ISD</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669" y="2239541"/>
            <a:ext cx="3246173" cy="1171995"/>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7607" y="2178475"/>
            <a:ext cx="2269874" cy="1266614"/>
          </a:xfrm>
          <a:prstGeom prst="rect">
            <a:avLst/>
          </a:prstGeom>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5613" y="3707239"/>
            <a:ext cx="4620774" cy="1107601"/>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0402" y="5068697"/>
            <a:ext cx="3048425" cy="1057423"/>
          </a:xfrm>
          <a:prstGeom prst="rect">
            <a:avLst/>
          </a:prstGeom>
        </p:spPr>
      </p:pic>
    </p:spTree>
    <p:extLst>
      <p:ext uri="{BB962C8B-B14F-4D97-AF65-F5344CB8AC3E}">
        <p14:creationId xmlns:p14="http://schemas.microsoft.com/office/powerpoint/2010/main" val="641431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1211580"/>
          </a:xfrm>
          <a:prstGeom prst="rect">
            <a:avLst/>
          </a:prstGeom>
        </p:spPr>
      </p:pic>
      <p:graphicFrame>
        <p:nvGraphicFramePr>
          <p:cNvPr id="4" name="Content Placeholder 3"/>
          <p:cNvGraphicFramePr>
            <a:graphicFrameLocks noGrp="1"/>
          </p:cNvGraphicFramePr>
          <p:nvPr>
            <p:ph idx="1"/>
            <p:extLst/>
          </p:nvPr>
        </p:nvGraphicFramePr>
        <p:xfrm>
          <a:off x="1981200" y="2174875"/>
          <a:ext cx="8229600" cy="4508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https://fortbendisd.schoology.com/system/files/attachments/page_embeds/m/2017-07/Logo_5964d961573bb.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6401" y="1211580"/>
            <a:ext cx="2499198" cy="963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763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0193"/>
            <a:ext cx="9144000" cy="1261773"/>
          </a:xfrm>
          <a:prstGeom prst="rect">
            <a:avLst/>
          </a:prstGeom>
        </p:spPr>
      </p:pic>
      <p:sp>
        <p:nvSpPr>
          <p:cNvPr id="6" name="Content Placeholder 5"/>
          <p:cNvSpPr>
            <a:spLocks noGrp="1"/>
          </p:cNvSpPr>
          <p:nvPr>
            <p:ph idx="1"/>
          </p:nvPr>
        </p:nvSpPr>
        <p:spPr>
          <a:xfrm>
            <a:off x="1782418" y="1032676"/>
            <a:ext cx="8746435" cy="4914818"/>
          </a:xfrm>
        </p:spPr>
        <p:txBody>
          <a:bodyPr vert="horz" lIns="91440" tIns="45720" rIns="91440" bIns="45720" rtlCol="0" anchor="t">
            <a:normAutofit fontScale="92500" lnSpcReduction="20000"/>
          </a:bodyPr>
          <a:lstStyle/>
          <a:p>
            <a:pPr marL="0" indent="0" algn="ctr">
              <a:buNone/>
            </a:pPr>
            <a:r>
              <a:rPr lang="en-US" sz="3200" b="1" u="sng"/>
              <a:t>Team Approach</a:t>
            </a:r>
          </a:p>
          <a:p>
            <a:r>
              <a:rPr lang="en-US" sz="3000" b="1"/>
              <a:t>Counselor and/or student identify need for online coursework.</a:t>
            </a:r>
          </a:p>
          <a:p>
            <a:r>
              <a:rPr lang="en-US" sz="3000" b="1"/>
              <a:t>Counselor and/or student determine online platform and application forms are completed.</a:t>
            </a:r>
          </a:p>
          <a:p>
            <a:r>
              <a:rPr lang="en-US" sz="3000" b="1"/>
              <a:t>O-Lab teacher receives applications, enrolls student, and processes payment (</a:t>
            </a:r>
            <a:r>
              <a:rPr lang="en-US" sz="3000" b="1" err="1"/>
              <a:t>TxVSN</a:t>
            </a:r>
            <a:r>
              <a:rPr lang="en-US" sz="3000" b="1"/>
              <a:t>).</a:t>
            </a:r>
          </a:p>
          <a:p>
            <a:r>
              <a:rPr lang="en-US" sz="3000" b="1"/>
              <a:t>O-Lab teacher facilitates course and proctors final exam. Counselor monitors progress.</a:t>
            </a:r>
          </a:p>
          <a:p>
            <a:r>
              <a:rPr lang="en-US" sz="3000" b="1"/>
              <a:t>O-Lab teacher processes final grade report and sends it to registrar.</a:t>
            </a:r>
          </a:p>
          <a:p>
            <a:pPr marL="0" indent="0">
              <a:buNone/>
            </a:pPr>
            <a:endParaRPr lang="en-US" sz="3000" b="1"/>
          </a:p>
          <a:p>
            <a:endParaRPr lang="en-US" sz="3000" b="1"/>
          </a:p>
        </p:txBody>
      </p:sp>
      <p:grpSp>
        <p:nvGrpSpPr>
          <p:cNvPr id="3" name="Group 2"/>
          <p:cNvGrpSpPr/>
          <p:nvPr/>
        </p:nvGrpSpPr>
        <p:grpSpPr>
          <a:xfrm>
            <a:off x="2376382" y="5787296"/>
            <a:ext cx="7558504" cy="1070705"/>
            <a:chOff x="258417" y="5789242"/>
            <a:chExt cx="7558504" cy="1070705"/>
          </a:xfrm>
        </p:grpSpPr>
        <p:pic>
          <p:nvPicPr>
            <p:cNvPr id="2" name="Picture 1" descr="&lt;strong&gt;Team&lt;/strong&gt; Eipa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17" y="5789242"/>
              <a:ext cx="1908313" cy="1068758"/>
            </a:xfrm>
            <a:prstGeom prst="rect">
              <a:avLst/>
            </a:prstGeom>
          </p:spPr>
        </p:pic>
        <p:pic>
          <p:nvPicPr>
            <p:cNvPr id="7" name="Picture 6" descr="&lt;strong&gt;Team&lt;/strong&gt; Eipa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0956" y="5791189"/>
              <a:ext cx="1908313" cy="1068758"/>
            </a:xfrm>
            <a:prstGeom prst="rect">
              <a:avLst/>
            </a:prstGeom>
          </p:spPr>
        </p:pic>
        <p:pic>
          <p:nvPicPr>
            <p:cNvPr id="8" name="Picture 7" descr="&lt;strong&gt;Team&lt;/strong&gt; Eipa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9574" y="5789242"/>
              <a:ext cx="1908313" cy="1068758"/>
            </a:xfrm>
            <a:prstGeom prst="rect">
              <a:avLst/>
            </a:prstGeom>
          </p:spPr>
        </p:pic>
        <p:pic>
          <p:nvPicPr>
            <p:cNvPr id="9" name="Picture 8" descr="&lt;strong&gt;Team&lt;/strong&gt; Eipa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0884" flipH="1">
              <a:off x="5715657" y="5789242"/>
              <a:ext cx="2101264" cy="1068758"/>
            </a:xfrm>
            <a:prstGeom prst="rect">
              <a:avLst/>
            </a:prstGeom>
          </p:spPr>
        </p:pic>
      </p:grpSp>
    </p:spTree>
    <p:extLst>
      <p:ext uri="{BB962C8B-B14F-4D97-AF65-F5344CB8AC3E}">
        <p14:creationId xmlns:p14="http://schemas.microsoft.com/office/powerpoint/2010/main" val="698950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749" y="236220"/>
            <a:ext cx="9144000" cy="1211580"/>
          </a:xfrm>
          <a:prstGeom prst="rect">
            <a:avLst/>
          </a:prstGeom>
        </p:spPr>
      </p:pic>
      <p:graphicFrame>
        <p:nvGraphicFramePr>
          <p:cNvPr id="3" name="Content Placeholder 2"/>
          <p:cNvGraphicFramePr>
            <a:graphicFrameLocks noGrp="1"/>
          </p:cNvGraphicFramePr>
          <p:nvPr>
            <p:ph idx="1"/>
            <p:extLst>
              <p:ext uri="{D42A27DB-BD31-4B8C-83A1-F6EECF244321}">
                <p14:modId xmlns:p14="http://schemas.microsoft.com/office/powerpoint/2010/main" val="4113967723"/>
              </p:ext>
            </p:extLst>
          </p:nvPr>
        </p:nvGraphicFramePr>
        <p:xfrm>
          <a:off x="1819276" y="1695796"/>
          <a:ext cx="8048847" cy="45255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2581275" y="5410200"/>
            <a:ext cx="6713034" cy="523220"/>
          </a:xfrm>
          <a:prstGeom prst="rect">
            <a:avLst/>
          </a:prstGeom>
          <a:noFill/>
        </p:spPr>
        <p:txBody>
          <a:bodyPr wrap="square" rtlCol="0">
            <a:spAutoFit/>
          </a:bodyPr>
          <a:lstStyle/>
          <a:p>
            <a:pPr algn="ctr"/>
            <a:r>
              <a:rPr lang="en-US" sz="2800" b="1" i="1"/>
              <a:t>FBISD’s Online Learners</a:t>
            </a:r>
          </a:p>
        </p:txBody>
      </p:sp>
    </p:spTree>
    <p:extLst>
      <p:ext uri="{BB962C8B-B14F-4D97-AF65-F5344CB8AC3E}">
        <p14:creationId xmlns:p14="http://schemas.microsoft.com/office/powerpoint/2010/main" val="1087713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1211580"/>
          </a:xfrm>
          <a:prstGeom prst="rect">
            <a:avLst/>
          </a:prstGeom>
        </p:spPr>
      </p:pic>
      <p:sp>
        <p:nvSpPr>
          <p:cNvPr id="6" name="Content Placeholder 5"/>
          <p:cNvSpPr>
            <a:spLocks noGrp="1"/>
          </p:cNvSpPr>
          <p:nvPr>
            <p:ph idx="1"/>
          </p:nvPr>
        </p:nvSpPr>
        <p:spPr>
          <a:xfrm>
            <a:off x="1981201" y="2167891"/>
            <a:ext cx="5377543" cy="4525963"/>
          </a:xfrm>
        </p:spPr>
        <p:txBody>
          <a:bodyPr/>
          <a:lstStyle/>
          <a:p>
            <a:r>
              <a:rPr lang="en-US"/>
              <a:t>Designed to allow students an opportunity to earn high school credits for courses they have not yet taken.</a:t>
            </a:r>
          </a:p>
          <a:p>
            <a:pPr marL="0" indent="0">
              <a:buNone/>
            </a:pPr>
            <a:endParaRPr lang="en-US"/>
          </a:p>
          <a:p>
            <a:r>
              <a:rPr lang="en-US"/>
              <a:t>Delivers educational services in a flexible, time-efficient manner</a:t>
            </a:r>
          </a:p>
          <a:p>
            <a:pPr marL="0" indent="0">
              <a:buNone/>
            </a:pPr>
            <a:endParaRPr lang="en-US"/>
          </a:p>
          <a:p>
            <a:pPr marL="0" indent="0">
              <a:buNone/>
            </a:pPr>
            <a:r>
              <a:rPr lang="en-US"/>
              <a:t>Goal: To help students succeed academically and ultimately graduate. </a:t>
            </a:r>
          </a:p>
          <a:p>
            <a:pPr marL="0" indent="0">
              <a:buNone/>
            </a:pPr>
            <a:endParaRPr lang="en-US"/>
          </a:p>
        </p:txBody>
      </p:sp>
      <p:sp>
        <p:nvSpPr>
          <p:cNvPr id="7" name="Title 1"/>
          <p:cNvSpPr>
            <a:spLocks noGrp="1"/>
          </p:cNvSpPr>
          <p:nvPr>
            <p:ph type="title"/>
          </p:nvPr>
        </p:nvSpPr>
        <p:spPr>
          <a:xfrm>
            <a:off x="1981200" y="956310"/>
            <a:ext cx="8229600" cy="1143000"/>
          </a:xfrm>
        </p:spPr>
        <p:txBody>
          <a:bodyPr/>
          <a:lstStyle/>
          <a:p>
            <a:r>
              <a:rPr lang="en-US" dirty="0"/>
              <a:t>Original Credit Learning Program</a:t>
            </a: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8743" y="3055621"/>
            <a:ext cx="2803704" cy="1568933"/>
          </a:xfrm>
          <a:prstGeom prst="rect">
            <a:avLst/>
          </a:prstGeom>
        </p:spPr>
      </p:pic>
    </p:spTree>
    <p:extLst>
      <p:ext uri="{BB962C8B-B14F-4D97-AF65-F5344CB8AC3E}">
        <p14:creationId xmlns:p14="http://schemas.microsoft.com/office/powerpoint/2010/main" val="4183211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1211580"/>
          </a:xfrm>
          <a:prstGeom prst="rect">
            <a:avLst/>
          </a:prstGeom>
        </p:spPr>
      </p:pic>
      <p:sp>
        <p:nvSpPr>
          <p:cNvPr id="6" name="Content Placeholder 5"/>
          <p:cNvSpPr>
            <a:spLocks noGrp="1"/>
          </p:cNvSpPr>
          <p:nvPr>
            <p:ph idx="1"/>
          </p:nvPr>
        </p:nvSpPr>
        <p:spPr>
          <a:xfrm>
            <a:off x="1792516" y="1640114"/>
            <a:ext cx="5377543" cy="4921480"/>
          </a:xfrm>
        </p:spPr>
        <p:txBody>
          <a:bodyPr>
            <a:normAutofit fontScale="85000" lnSpcReduction="20000"/>
          </a:bodyPr>
          <a:lstStyle/>
          <a:p>
            <a:pPr marL="0" indent="0">
              <a:buNone/>
            </a:pPr>
            <a:r>
              <a:rPr lang="en-US" dirty="0"/>
              <a:t>The student should be: </a:t>
            </a:r>
          </a:p>
          <a:p>
            <a:r>
              <a:rPr lang="en-US" dirty="0"/>
              <a:t>Self-motivated &amp; self-disciplined</a:t>
            </a:r>
          </a:p>
          <a:p>
            <a:r>
              <a:rPr lang="en-US" dirty="0"/>
              <a:t>Aware that online learning is time consuming</a:t>
            </a:r>
          </a:p>
          <a:p>
            <a:r>
              <a:rPr lang="en-US" dirty="0"/>
              <a:t>Able to meet defined deadlines</a:t>
            </a:r>
          </a:p>
          <a:p>
            <a:r>
              <a:rPr lang="en-US" dirty="0"/>
              <a:t>Comfortable communicating through writing</a:t>
            </a:r>
          </a:p>
          <a:p>
            <a:r>
              <a:rPr lang="en-US" dirty="0"/>
              <a:t>Able to think through ideas before responding</a:t>
            </a:r>
          </a:p>
          <a:p>
            <a:r>
              <a:rPr lang="en-US" dirty="0"/>
              <a:t>Able to work from written directions</a:t>
            </a:r>
          </a:p>
          <a:p>
            <a:r>
              <a:rPr lang="en-US" dirty="0"/>
              <a:t>Willing to log on to their course every day</a:t>
            </a:r>
          </a:p>
          <a:p>
            <a:r>
              <a:rPr lang="en-US" dirty="0"/>
              <a:t>Willing to commit time &amp; energy</a:t>
            </a:r>
          </a:p>
          <a:p>
            <a:r>
              <a:rPr lang="en-US" dirty="0"/>
              <a:t>Willing to speak up if a problem occurs</a:t>
            </a:r>
          </a:p>
          <a:p>
            <a:pPr marL="0" indent="0">
              <a:buNone/>
            </a:pPr>
            <a:endParaRPr lang="en-US" dirty="0"/>
          </a:p>
          <a:p>
            <a:pPr marL="0" indent="0">
              <a:buNone/>
            </a:pPr>
            <a:r>
              <a:rPr lang="en-US" dirty="0"/>
              <a:t>The student should have:</a:t>
            </a:r>
          </a:p>
          <a:p>
            <a:r>
              <a:rPr lang="en-US" dirty="0"/>
              <a:t>Access to a computer, laptop, or tablet &amp; </a:t>
            </a:r>
            <a:r>
              <a:rPr lang="en-US" dirty="0" err="1"/>
              <a:t>WiFi</a:t>
            </a:r>
            <a:r>
              <a:rPr lang="en-US" dirty="0"/>
              <a:t>/internet access</a:t>
            </a:r>
          </a:p>
          <a:p>
            <a:r>
              <a:rPr lang="en-US" dirty="0"/>
              <a:t>A history of completing assignments on time and of setting goals and taking responsibility</a:t>
            </a:r>
          </a:p>
          <a:p>
            <a:pPr marL="0" indent="0">
              <a:buNone/>
            </a:pPr>
            <a:endParaRPr lang="en-US" dirty="0"/>
          </a:p>
          <a:p>
            <a:pPr marL="0" indent="0">
              <a:buNone/>
            </a:pPr>
            <a:endParaRPr lang="en-US" dirty="0"/>
          </a:p>
        </p:txBody>
      </p:sp>
      <p:sp>
        <p:nvSpPr>
          <p:cNvPr id="7" name="Title 1"/>
          <p:cNvSpPr>
            <a:spLocks noGrp="1"/>
          </p:cNvSpPr>
          <p:nvPr>
            <p:ph type="title"/>
          </p:nvPr>
        </p:nvSpPr>
        <p:spPr>
          <a:xfrm>
            <a:off x="1981200" y="845278"/>
            <a:ext cx="8229600" cy="794836"/>
          </a:xfrm>
        </p:spPr>
        <p:txBody>
          <a:bodyPr>
            <a:normAutofit fontScale="90000"/>
          </a:bodyPr>
          <a:lstStyle/>
          <a:p>
            <a:r>
              <a:rPr lang="en-US" dirty="0" smtClean="0"/>
              <a:t>The </a:t>
            </a:r>
            <a:r>
              <a:rPr lang="en-US" dirty="0"/>
              <a:t>Profile of </a:t>
            </a:r>
            <a:r>
              <a:rPr lang="en-US" dirty="0" smtClean="0"/>
              <a:t>an </a:t>
            </a:r>
            <a:r>
              <a:rPr lang="en-US" dirty="0"/>
              <a:t>Original Credit Student</a:t>
            </a:r>
          </a:p>
        </p:txBody>
      </p:sp>
      <p:pic>
        <p:nvPicPr>
          <p:cNvPr id="1026" name="Picture 2" descr="Image result for online lear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3661" y="2718560"/>
            <a:ext cx="3433536" cy="190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250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1211580"/>
          </a:xfrm>
          <a:prstGeom prst="rect">
            <a:avLst/>
          </a:prstGeom>
        </p:spPr>
      </p:pic>
      <p:sp>
        <p:nvSpPr>
          <p:cNvPr id="6" name="Content Placeholder 5"/>
          <p:cNvSpPr>
            <a:spLocks noGrp="1"/>
          </p:cNvSpPr>
          <p:nvPr>
            <p:ph idx="1"/>
          </p:nvPr>
        </p:nvSpPr>
        <p:spPr>
          <a:xfrm>
            <a:off x="1694089" y="1600202"/>
            <a:ext cx="5522686" cy="4960255"/>
          </a:xfrm>
        </p:spPr>
        <p:txBody>
          <a:bodyPr>
            <a:normAutofit fontScale="70000" lnSpcReduction="20000"/>
          </a:bodyPr>
          <a:lstStyle/>
          <a:p>
            <a:pPr marL="0" indent="0">
              <a:buNone/>
            </a:pPr>
            <a:r>
              <a:rPr lang="en-US"/>
              <a:t>The student should be: </a:t>
            </a:r>
          </a:p>
          <a:p>
            <a:r>
              <a:rPr lang="en-US"/>
              <a:t>Self-motivated &amp; self-disciplined without constant monitoring</a:t>
            </a:r>
          </a:p>
          <a:p>
            <a:r>
              <a:rPr lang="en-US"/>
              <a:t>Aware that online learning is time consuming and will require work from home or other non-campus locations</a:t>
            </a:r>
          </a:p>
          <a:p>
            <a:r>
              <a:rPr lang="en-US"/>
              <a:t>Able to meet defined deadlines without a teacher constantly reminding them</a:t>
            </a:r>
          </a:p>
          <a:p>
            <a:r>
              <a:rPr lang="en-US"/>
              <a:t>Comfortable communicating through writing</a:t>
            </a:r>
          </a:p>
          <a:p>
            <a:r>
              <a:rPr lang="en-US"/>
              <a:t>Able to think through ideas before responding</a:t>
            </a:r>
          </a:p>
          <a:p>
            <a:r>
              <a:rPr lang="en-US"/>
              <a:t>Able to work from written directions</a:t>
            </a:r>
          </a:p>
          <a:p>
            <a:r>
              <a:rPr lang="en-US"/>
              <a:t>Willing to commit time &amp; energy willingly and without prompting</a:t>
            </a:r>
          </a:p>
          <a:p>
            <a:r>
              <a:rPr lang="en-US"/>
              <a:t>Willing to speak up if a problem occurs</a:t>
            </a:r>
          </a:p>
          <a:p>
            <a:r>
              <a:rPr lang="en-US"/>
              <a:t>Able to keep up with course obligations</a:t>
            </a:r>
          </a:p>
          <a:p>
            <a:pPr marL="0" indent="0">
              <a:buNone/>
            </a:pPr>
            <a:endParaRPr lang="en-US"/>
          </a:p>
          <a:p>
            <a:pPr marL="0" indent="0">
              <a:buNone/>
            </a:pPr>
            <a:r>
              <a:rPr lang="en-US"/>
              <a:t>The student should have:</a:t>
            </a:r>
          </a:p>
          <a:p>
            <a:r>
              <a:rPr lang="en-US"/>
              <a:t>Access to a computer, laptop, or tablet &amp; </a:t>
            </a:r>
            <a:r>
              <a:rPr lang="en-US" err="1"/>
              <a:t>WiFi</a:t>
            </a:r>
            <a:r>
              <a:rPr lang="en-US"/>
              <a:t>/internet access</a:t>
            </a:r>
          </a:p>
          <a:p>
            <a:r>
              <a:rPr lang="en-US"/>
              <a:t>A history of completing assignments on time and of setting goals and taking responsibility</a:t>
            </a:r>
          </a:p>
          <a:p>
            <a:pPr marL="0" indent="0">
              <a:buNone/>
            </a:pPr>
            <a:endParaRPr lang="en-US"/>
          </a:p>
        </p:txBody>
      </p:sp>
      <p:sp>
        <p:nvSpPr>
          <p:cNvPr id="7" name="Title 1"/>
          <p:cNvSpPr>
            <a:spLocks noGrp="1"/>
          </p:cNvSpPr>
          <p:nvPr>
            <p:ph type="title"/>
          </p:nvPr>
        </p:nvSpPr>
        <p:spPr>
          <a:xfrm>
            <a:off x="1981200" y="740229"/>
            <a:ext cx="8229600" cy="1042851"/>
          </a:xfrm>
        </p:spPr>
        <p:txBody>
          <a:bodyPr/>
          <a:lstStyle/>
          <a:p>
            <a:r>
              <a:rPr lang="en-US"/>
              <a:t>The Profile of a Remote Learner</a:t>
            </a:r>
          </a:p>
        </p:txBody>
      </p:sp>
      <p:pic>
        <p:nvPicPr>
          <p:cNvPr id="2052" name="Picture 4" descr="Image result for online lear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909" y="4005943"/>
            <a:ext cx="3167050" cy="14075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7731059" y="2275714"/>
            <a:ext cx="2194750" cy="1237595"/>
          </a:xfrm>
          <a:prstGeom prst="rect">
            <a:avLst/>
          </a:prstGeom>
        </p:spPr>
      </p:pic>
    </p:spTree>
    <p:extLst>
      <p:ext uri="{BB962C8B-B14F-4D97-AF65-F5344CB8AC3E}">
        <p14:creationId xmlns:p14="http://schemas.microsoft.com/office/powerpoint/2010/main" val="721952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68605"/>
            <a:ext cx="9144000" cy="1211580"/>
          </a:xfrm>
          <a:prstGeom prst="rect">
            <a:avLst/>
          </a:prstGeom>
        </p:spPr>
      </p:pic>
      <p:sp>
        <p:nvSpPr>
          <p:cNvPr id="2" name="Title 1"/>
          <p:cNvSpPr>
            <a:spLocks noGrp="1"/>
          </p:cNvSpPr>
          <p:nvPr>
            <p:ph type="title"/>
          </p:nvPr>
        </p:nvSpPr>
        <p:spPr>
          <a:xfrm>
            <a:off x="1981200" y="708660"/>
            <a:ext cx="8229600" cy="1143000"/>
          </a:xfrm>
        </p:spPr>
        <p:txBody>
          <a:bodyPr>
            <a:normAutofit fontScale="90000"/>
          </a:bodyPr>
          <a:lstStyle/>
          <a:p>
            <a:r>
              <a:rPr lang="en-US" dirty="0" smtClean="0"/>
              <a:t/>
            </a:r>
            <a:br>
              <a:rPr lang="en-US" dirty="0" smtClean="0"/>
            </a:br>
            <a:r>
              <a:rPr lang="en-US" dirty="0" smtClean="0"/>
              <a:t>The </a:t>
            </a:r>
            <a:r>
              <a:rPr lang="en-US" dirty="0"/>
              <a:t>Credit Recovery Program</a:t>
            </a:r>
          </a:p>
        </p:txBody>
      </p:sp>
      <p:sp>
        <p:nvSpPr>
          <p:cNvPr id="6" name="Content Placeholder 5"/>
          <p:cNvSpPr>
            <a:spLocks noGrp="1"/>
          </p:cNvSpPr>
          <p:nvPr>
            <p:ph idx="1"/>
          </p:nvPr>
        </p:nvSpPr>
        <p:spPr>
          <a:xfrm>
            <a:off x="1981201" y="1851660"/>
            <a:ext cx="5605670" cy="4566682"/>
          </a:xfrm>
        </p:spPr>
        <p:txBody>
          <a:bodyPr/>
          <a:lstStyle/>
          <a:p>
            <a:r>
              <a:rPr lang="en-US"/>
              <a:t>Designed to allow students an opportunity to earn high school credit for courses not successfully completed in the past.  </a:t>
            </a:r>
          </a:p>
          <a:p>
            <a:endParaRPr lang="en-US"/>
          </a:p>
          <a:p>
            <a:r>
              <a:rPr lang="en-US"/>
              <a:t>Delivers educational services in a flexible, time-efficient manner</a:t>
            </a:r>
          </a:p>
          <a:p>
            <a:pPr marL="0" indent="0">
              <a:buNone/>
            </a:pPr>
            <a:endParaRPr lang="en-US"/>
          </a:p>
          <a:p>
            <a:pPr marL="0" indent="0">
              <a:buNone/>
            </a:pPr>
            <a:r>
              <a:rPr lang="en-US"/>
              <a:t>Goal: To help students succeed academically and ultimately graduate. </a:t>
            </a:r>
          </a:p>
          <a:p>
            <a:pPr marL="0" indent="0">
              <a:buNone/>
            </a:pPr>
            <a:endParaRPr lang="en-US"/>
          </a:p>
        </p:txBody>
      </p:sp>
      <p:pic>
        <p:nvPicPr>
          <p:cNvPr id="1026" name="Picture 2" descr="Image result for resc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4955" y="2594611"/>
            <a:ext cx="2764353" cy="206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1036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41</TotalTime>
  <Words>1294</Words>
  <Application>Microsoft Office PowerPoint</Application>
  <PresentationFormat>Widescreen</PresentationFormat>
  <Paragraphs>164</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Wingdings</vt:lpstr>
      <vt:lpstr>Wingdings 3</vt:lpstr>
      <vt:lpstr>Wisp</vt:lpstr>
      <vt:lpstr>Edgenuity 101</vt:lpstr>
      <vt:lpstr>Online Learning Opportunities  in  Fort Bend ISD</vt:lpstr>
      <vt:lpstr>PowerPoint Presentation</vt:lpstr>
      <vt:lpstr>PowerPoint Presentation</vt:lpstr>
      <vt:lpstr>PowerPoint Presentation</vt:lpstr>
      <vt:lpstr>Original Credit Learning Program</vt:lpstr>
      <vt:lpstr>The Profile of an Original Credit Student</vt:lpstr>
      <vt:lpstr>The Profile of a Remote Learner</vt:lpstr>
      <vt:lpstr> The Credit Recovery Program</vt:lpstr>
      <vt:lpstr>Common Characteristics of a Credit Recovery Online Student</vt:lpstr>
      <vt:lpstr>The Profile of a Credit Recovery Online Student</vt:lpstr>
      <vt:lpstr>Supporting the Online Learner</vt:lpstr>
      <vt:lpstr>PowerPoint Presentation</vt:lpstr>
      <vt:lpstr>Edgenuity’s Landing Page</vt:lpstr>
      <vt:lpstr>Edgenuity’s Dashboard</vt:lpstr>
      <vt:lpstr>Using Edgenuity’s Dashboard to  Check Student Grades</vt:lpstr>
      <vt:lpstr>PowerPoint Presentation</vt:lpstr>
    </vt:vector>
  </TitlesOfParts>
  <Company>Fort Bend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Voradakis, Susan</dc:creator>
  <cp:lastModifiedBy>Blake, Karen</cp:lastModifiedBy>
  <cp:revision>6</cp:revision>
  <dcterms:created xsi:type="dcterms:W3CDTF">2017-08-13T19:34:56Z</dcterms:created>
  <dcterms:modified xsi:type="dcterms:W3CDTF">2017-09-11T20:11:13Z</dcterms:modified>
</cp:coreProperties>
</file>