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47F451-8B6C-420B-A2B6-DBFFA10C5FE6}" v="5" dt="2026-03-04T15:55:25.1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3-03T20:39:03.2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27,'114'-2,"127"4,-144 10,-51-5,52 0,-45-6,84 12,-47-3,0-5,107-7,-51-1,534 3,-647 2,61 11,-21-2,0-1,-19-3,71 2,-69-9,1-1,-1-3,-1-3,73-17,-100 18,0 1,1 2,-1 1,50 3,31-3,-38-10,10 0,535 10,-301 4,-292-3,-1-2,0 0,0-1,29-10,-28 7,0 1,0 1,44-3,286 9,-335 0,1 1,30 7,-10-2,-17-4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C30D2-727E-E656-3B12-505D0257BE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DFCC5D-92DC-2325-5E98-D00506F1A7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B0E61-4CE1-CF71-6341-E2C9265A1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511AC-29E5-7D40-8FC5-6A79EB84C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4B067-E823-1491-64E5-2D5056B7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64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39355-23EF-3202-3BE9-45AAA353F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76F783-C4E8-A892-2090-A0DB12FD9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8BECA-5411-ED02-1D75-F03420B9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8750D-D2F2-D60A-BD47-FEAC2FB25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699FF-3089-E7C8-4780-C92D08E1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80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A455C-5DF7-D0E6-5100-527F4E51B8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75EC14-9A12-400B-A217-BC47F5B9C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A74C5-BAB7-9950-DAAE-6E87B0D3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D31F3-7B3C-4D25-3747-06130BA22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D4C95-97C4-908D-F68F-F81BB6666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1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BB266-13F9-B82F-5675-529BB716C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C3077-3FAE-0B11-3024-CCB04F683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139EF8-59A1-316C-76D6-EA81B015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6C55E-B2F2-7C98-A183-F173F873F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C7069-F64E-C888-84B1-C56BEEBA8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63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9474A-3F9F-F820-ABCF-878C5105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E85C54-BAC0-C329-EC82-6D83232BE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43B40-1E1F-92DB-3313-BD3E4BEA5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27DA6-0D40-CB14-7DBD-A2F7D625A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C8BDA-F188-5600-3880-2A84053C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85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64211-63C6-945B-97F4-349E2E3C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64ACA-EB56-5670-C9C9-C69858984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D46585-198B-1455-8CC7-48DB64817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C6B13-5990-779D-0EE5-00F252B7F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10744B-E75E-A852-1EE7-0B8B6F99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819D6-A562-1E65-8517-A50A1E5D0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7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3B388-3C1A-7CE7-2E27-6B72FE93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7A8D1-9343-759C-DD8F-FF5FD6107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D0FA0-4038-A7E8-3A5B-BF3FC3A9B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118F30-2CF2-8A69-3916-93B926625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5C3CE5-620B-55B6-1C68-B74EC97D6D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5C0B29-3642-7A8F-822A-E87F46629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C8E768-E5C8-088D-3D83-09A3D8E09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0F48E9-FED3-1CC1-CE90-31269C92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4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F472-93A5-0BDC-A45A-B44CA431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52F995-8ED3-C0D4-366F-5487441A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88D8F-AD65-2F7F-E5B1-4C238204C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95AE8-A486-D304-E742-568F70AF9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95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EE50A8-6A7E-1580-065A-9AF7FCCE1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A04E56-4422-2390-35D4-6FF80BC13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83A6C9-8763-EFD8-EF4F-B5F8A862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8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32288-7E68-36CF-DAB4-77E43893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BF1FC-4550-3BD9-0ABE-25A4E8FB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184DC-8759-0C5F-2B5F-ECF3863666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771EE-C115-B1DF-84CB-0BD51F717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9D510-8492-CC37-F904-615C62C70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453F00-5C83-16DB-0963-84FBA535D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92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D3544-F8A4-C3C4-7EE5-C04AB65F2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93229-B802-8EFF-0171-4FF2AB3588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CE1DAD-36AF-A377-F63E-65BDB1EE6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9F4F6-45D2-11EB-9D8B-35415E37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4C94B-599D-3FB1-C8B3-1703690B1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D93CD9-2DCC-CEC2-C5B7-AB15FE8F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9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3D507-1F06-D94E-4049-1F3DA429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ACC0B-0B52-27FD-EA19-1AE91DA27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E0B40-AE0C-FF0C-F564-857AF7137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3E46EA-ED5A-440C-86DC-E136F888F55A}" type="datetimeFigureOut">
              <a:rPr lang="en-US" smtClean="0"/>
              <a:t>3/6/2026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D0527-D837-F1BF-B81A-FE607F5E4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05D65-FCE5-128E-4E14-7B62DA9CE5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25CD28-5925-49EF-9E2E-BD57423C4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70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7D1CA-7399-0AA3-8D48-45A9FDC79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COURSE VERIFICATION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5B381C-2693-6896-6FCA-986BF6301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final opportunity to verify courses for the 2026-2027 School year.</a:t>
            </a:r>
          </a:p>
          <a:p>
            <a:r>
              <a:rPr lang="en-US" dirty="0"/>
              <a:t>Please read the verification form carefully and follow the directions listed.</a:t>
            </a:r>
          </a:p>
          <a:p>
            <a:r>
              <a:rPr lang="en-US" dirty="0"/>
              <a:t>If you need to find a course, refer to the FBISD High School Course Selection Guide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A2C68C-936A-74B4-C975-6A2F711CCF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5" y="4155022"/>
            <a:ext cx="1862137" cy="20219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6E6BE1-484D-6439-3A9F-7740304A9C15}"/>
              </a:ext>
            </a:extLst>
          </p:cNvPr>
          <p:cNvSpPr txBox="1"/>
          <p:nvPr/>
        </p:nvSpPr>
        <p:spPr>
          <a:xfrm>
            <a:off x="5987358" y="4981327"/>
            <a:ext cx="4620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https://www.fortbendisd.com/Page/166913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6C0BDD-573F-0AE2-D08C-453FEFEE8C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830" y="5459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01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EE25450-C664-5D28-969C-D293A08A3A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9715" y="703415"/>
            <a:ext cx="4448559" cy="54511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15917-E9DD-36DB-9973-9DABDD37F5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546" y="703415"/>
            <a:ext cx="4266449" cy="54511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DF23D3-6880-BAF4-7EEF-17CF7C0DB89F}"/>
              </a:ext>
            </a:extLst>
          </p:cNvPr>
          <p:cNvSpPr txBox="1"/>
          <p:nvPr/>
        </p:nvSpPr>
        <p:spPr>
          <a:xfrm>
            <a:off x="1333500" y="2476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Original Form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16D20-7AF5-5C55-76C2-9B134B0C816D}"/>
              </a:ext>
            </a:extLst>
          </p:cNvPr>
          <p:cNvSpPr txBox="1"/>
          <p:nvPr/>
        </p:nvSpPr>
        <p:spPr>
          <a:xfrm>
            <a:off x="7731659" y="283864"/>
            <a:ext cx="2127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Correction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703A39-3BDF-1CB3-8191-149091268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87BAC-AC85-9372-1FDD-33B708C7A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Alternates</a:t>
            </a:r>
            <a:br>
              <a:rPr lang="en-US" sz="4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F07E4A-F33D-54E6-4D33-8D1FB180C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90473" y="303213"/>
            <a:ext cx="4392488" cy="55657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00510-650B-A275-5DD0-8943BD6F05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4524" y="1659006"/>
            <a:ext cx="3932237" cy="3811588"/>
          </a:xfrm>
        </p:spPr>
        <p:txBody>
          <a:bodyPr/>
          <a:lstStyle/>
          <a:p>
            <a:r>
              <a:rPr lang="en-US" sz="2400" dirty="0"/>
              <a:t>Why do I have to choose alternates?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courses do not make.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Courses fill 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conflict with another course.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D5C346A-12C7-F369-69EB-C97F8005604D}"/>
                  </a:ext>
                </a:extLst>
              </p14:cNvPr>
              <p14:cNvContentPartPr/>
              <p14:nvPr/>
            </p14:nvContentPartPr>
            <p14:xfrm>
              <a:off x="6627023" y="4190985"/>
              <a:ext cx="1782720" cy="46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D5C346A-12C7-F369-69EB-C97F8005604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73023" y="4083345"/>
                <a:ext cx="1890360" cy="262440"/>
              </a:xfrm>
              <a:prstGeom prst="rect">
                <a:avLst/>
              </a:prstGeom>
            </p:spPr>
          </p:pic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53E9C8A-3648-9A69-F372-5960F82BB689}"/>
              </a:ext>
            </a:extLst>
          </p:cNvPr>
          <p:cNvCxnSpPr>
            <a:cxnSpLocks/>
          </p:cNvCxnSpPr>
          <p:nvPr/>
        </p:nvCxnSpPr>
        <p:spPr>
          <a:xfrm>
            <a:off x="4544840" y="2362954"/>
            <a:ext cx="1963908" cy="1826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F48E361-AD16-8C5B-7D74-6BDCCD6C4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9148" y="4782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8E9B30-B438-E4AD-97BD-BC5DF3C5E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75" y="666750"/>
            <a:ext cx="5029200" cy="5891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22E34B-6A1A-D89E-3DBF-35A1F3077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9182" y="666750"/>
            <a:ext cx="5246543" cy="58912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BDBD2E-EED4-832E-1BCC-C45942E6CF02}"/>
              </a:ext>
            </a:extLst>
          </p:cNvPr>
          <p:cNvSpPr txBox="1"/>
          <p:nvPr/>
        </p:nvSpPr>
        <p:spPr>
          <a:xfrm>
            <a:off x="1800225" y="20419"/>
            <a:ext cx="278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taking a Summer Course – leave blank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778C6E-2575-252B-7D6F-F69FE86F861D}"/>
              </a:ext>
            </a:extLst>
          </p:cNvPr>
          <p:cNvSpPr txBox="1"/>
          <p:nvPr/>
        </p:nvSpPr>
        <p:spPr>
          <a:xfrm>
            <a:off x="7200900" y="138796"/>
            <a:ext cx="3228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Taking a Summer Course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BCA046-B271-4FCC-D294-96DB0C3B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5475" y="53604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0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48E9-C525-F091-1D07-63BA5E6F4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/>
              <a:t>Seniors</a:t>
            </a:r>
            <a:br>
              <a:rPr lang="en-US" sz="4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51E288-7BCC-FAD0-0E86-F373A5AB3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514975" y="214695"/>
            <a:ext cx="5076825" cy="655017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24840-C285-FAA2-C498-0924264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23206"/>
            <a:ext cx="3932237" cy="487759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You will need to have 7 classes.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There are no off-campus or office aide listed until CCMR is confirmed.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You </a:t>
            </a:r>
            <a:r>
              <a:rPr lang="en-US" sz="2000" b="1" u="sng" dirty="0"/>
              <a:t>MUST</a:t>
            </a:r>
            <a:r>
              <a:rPr lang="en-US" sz="2000" dirty="0"/>
              <a:t> have your CCMR point to qualify for off-campus or office aide.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Please note which off-campus periods you would like and which courses you would like to drop.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Off-Campus options: 1</a:t>
            </a:r>
            <a:r>
              <a:rPr lang="en-US" sz="2000" baseline="30000" dirty="0"/>
              <a:t>st</a:t>
            </a:r>
            <a:r>
              <a:rPr lang="en-US" sz="2000" dirty="0"/>
              <a:t> and 2</a:t>
            </a:r>
            <a:r>
              <a:rPr lang="en-US" sz="2000" baseline="30000" dirty="0"/>
              <a:t>nd</a:t>
            </a:r>
            <a:r>
              <a:rPr lang="en-US" sz="2000" dirty="0"/>
              <a:t>, 1</a:t>
            </a:r>
            <a:r>
              <a:rPr lang="en-US" sz="2000" baseline="30000" dirty="0"/>
              <a:t>st</a:t>
            </a:r>
            <a:r>
              <a:rPr lang="en-US" sz="2000" dirty="0"/>
              <a:t> and 7</a:t>
            </a:r>
            <a:r>
              <a:rPr lang="en-US" sz="2000" baseline="30000" dirty="0"/>
              <a:t>th</a:t>
            </a:r>
            <a:r>
              <a:rPr lang="en-US" sz="2000" dirty="0"/>
              <a:t>, 6</a:t>
            </a:r>
            <a:r>
              <a:rPr lang="en-US" sz="2000" baseline="30000" dirty="0"/>
              <a:t>th</a:t>
            </a:r>
            <a:r>
              <a:rPr lang="en-US" sz="2000" dirty="0"/>
              <a:t> and 7</a:t>
            </a:r>
            <a:r>
              <a:rPr lang="en-US" sz="2000" baseline="30000" dirty="0"/>
              <a:t>th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9C0605-7A5F-37A0-CFA4-B3C358EE92EE}"/>
              </a:ext>
            </a:extLst>
          </p:cNvPr>
          <p:cNvCxnSpPr>
            <a:cxnSpLocks/>
          </p:cNvCxnSpPr>
          <p:nvPr/>
        </p:nvCxnSpPr>
        <p:spPr>
          <a:xfrm>
            <a:off x="4772025" y="5196689"/>
            <a:ext cx="971550" cy="1042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05CF5E-87D2-243C-9636-7FAEB2F0A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38700" y="2635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0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168</Words>
  <Application>Microsoft Office PowerPoint</Application>
  <PresentationFormat>Widescreen</PresentationFormat>
  <Paragraphs>21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 Theme</vt:lpstr>
      <vt:lpstr>COURSE VERIFICATION</vt:lpstr>
      <vt:lpstr>PowerPoint Presentation</vt:lpstr>
      <vt:lpstr>Alternates  </vt:lpstr>
      <vt:lpstr>PowerPoint Presentation</vt:lpstr>
      <vt:lpstr>Seniors  </vt:lpstr>
    </vt:vector>
  </TitlesOfParts>
  <Company>FBISD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Rubin, Chastity</dc:creator>
  <cp:lastModifiedBy>Garrey, Amy</cp:lastModifiedBy>
  <cp:revision>2</cp:revision>
  <cp:lastPrinted>2026-03-03T20:48:17Z</cp:lastPrinted>
  <dcterms:created xsi:type="dcterms:W3CDTF">2026-03-03T19:31:24Z</dcterms:created>
  <dcterms:modified xsi:type="dcterms:W3CDTF">2026-03-06T19:00:23Z</dcterms:modified>
</cp:coreProperties>
</file>