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jpg" ContentType="image/jpg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BEEC96-76EA-4B0A-A2BA-0958BD05F33F}" v="7" dt="2025-08-20T14:23:48.58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780" y="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ckert, Andrea" userId="45d94385-3c08-4384-8e5c-56f4cfdeb01a" providerId="ADAL" clId="{A0BEEC96-76EA-4B0A-A2BA-0958BD05F33F}"/>
    <pc:docChg chg="undo custSel modSld">
      <pc:chgData name="Beckert, Andrea" userId="45d94385-3c08-4384-8e5c-56f4cfdeb01a" providerId="ADAL" clId="{A0BEEC96-76EA-4B0A-A2BA-0958BD05F33F}" dt="2025-08-20T14:24:02.547" v="361" actId="6549"/>
      <pc:docMkLst>
        <pc:docMk/>
      </pc:docMkLst>
      <pc:sldChg chg="addSp delSp modSp mod setBg setFolMasterObjs">
        <pc:chgData name="Beckert, Andrea" userId="45d94385-3c08-4384-8e5c-56f4cfdeb01a" providerId="ADAL" clId="{A0BEEC96-76EA-4B0A-A2BA-0958BD05F33F}" dt="2025-08-20T14:07:58.768" v="54" actId="26606"/>
        <pc:sldMkLst>
          <pc:docMk/>
          <pc:sldMk cId="0" sldId="256"/>
        </pc:sldMkLst>
        <pc:spChg chg="mod ord">
          <ac:chgData name="Beckert, Andrea" userId="45d94385-3c08-4384-8e5c-56f4cfdeb01a" providerId="ADAL" clId="{A0BEEC96-76EA-4B0A-A2BA-0958BD05F33F}" dt="2025-08-20T14:07:58.768" v="54" actId="26606"/>
          <ac:spMkLst>
            <pc:docMk/>
            <pc:sldMk cId="0" sldId="256"/>
            <ac:spMk id="2" creationId="{00000000-0000-0000-0000-000000000000}"/>
          </ac:spMkLst>
        </pc:spChg>
        <pc:spChg chg="del mod">
          <ac:chgData name="Beckert, Andrea" userId="45d94385-3c08-4384-8e5c-56f4cfdeb01a" providerId="ADAL" clId="{A0BEEC96-76EA-4B0A-A2BA-0958BD05F33F}" dt="2025-08-20T14:06:33.649" v="48" actId="478"/>
          <ac:spMkLst>
            <pc:docMk/>
            <pc:sldMk cId="0" sldId="256"/>
            <ac:spMk id="3" creationId="{00000000-0000-0000-0000-000000000000}"/>
          </ac:spMkLst>
        </pc:spChg>
        <pc:spChg chg="add del">
          <ac:chgData name="Beckert, Andrea" userId="45d94385-3c08-4384-8e5c-56f4cfdeb01a" providerId="ADAL" clId="{A0BEEC96-76EA-4B0A-A2BA-0958BD05F33F}" dt="2025-08-20T14:07:58.762" v="53" actId="26606"/>
          <ac:spMkLst>
            <pc:docMk/>
            <pc:sldMk cId="0" sldId="256"/>
            <ac:spMk id="11" creationId="{A8384FB5-9ADC-4DDC-881B-597D56F5B15D}"/>
          </ac:spMkLst>
        </pc:spChg>
        <pc:spChg chg="add del">
          <ac:chgData name="Beckert, Andrea" userId="45d94385-3c08-4384-8e5c-56f4cfdeb01a" providerId="ADAL" clId="{A0BEEC96-76EA-4B0A-A2BA-0958BD05F33F}" dt="2025-08-20T14:07:58.762" v="53" actId="26606"/>
          <ac:spMkLst>
            <pc:docMk/>
            <pc:sldMk cId="0" sldId="256"/>
            <ac:spMk id="13" creationId="{91E5A9A7-95C6-4F4F-B00E-C82E07FE62EF}"/>
          </ac:spMkLst>
        </pc:spChg>
        <pc:spChg chg="add del">
          <ac:chgData name="Beckert, Andrea" userId="45d94385-3c08-4384-8e5c-56f4cfdeb01a" providerId="ADAL" clId="{A0BEEC96-76EA-4B0A-A2BA-0958BD05F33F}" dt="2025-08-20T14:07:58.762" v="53" actId="26606"/>
          <ac:spMkLst>
            <pc:docMk/>
            <pc:sldMk cId="0" sldId="256"/>
            <ac:spMk id="15" creationId="{D07DD2DE-F619-49DD-B5E7-03A290FF4ED1}"/>
          </ac:spMkLst>
        </pc:spChg>
        <pc:spChg chg="add del">
          <ac:chgData name="Beckert, Andrea" userId="45d94385-3c08-4384-8e5c-56f4cfdeb01a" providerId="ADAL" clId="{A0BEEC96-76EA-4B0A-A2BA-0958BD05F33F}" dt="2025-08-20T14:07:58.762" v="53" actId="26606"/>
          <ac:spMkLst>
            <pc:docMk/>
            <pc:sldMk cId="0" sldId="256"/>
            <ac:spMk id="17" creationId="{85149191-5F60-4A28-AAFF-039F96B0F3EC}"/>
          </ac:spMkLst>
        </pc:spChg>
        <pc:spChg chg="add del">
          <ac:chgData name="Beckert, Andrea" userId="45d94385-3c08-4384-8e5c-56f4cfdeb01a" providerId="ADAL" clId="{A0BEEC96-76EA-4B0A-A2BA-0958BD05F33F}" dt="2025-08-20T14:07:58.762" v="53" actId="26606"/>
          <ac:spMkLst>
            <pc:docMk/>
            <pc:sldMk cId="0" sldId="256"/>
            <ac:spMk id="19" creationId="{F8260ED5-17F7-4158-B241-D51DD4CF1B7E}"/>
          </ac:spMkLst>
        </pc:spChg>
        <pc:spChg chg="add">
          <ac:chgData name="Beckert, Andrea" userId="45d94385-3c08-4384-8e5c-56f4cfdeb01a" providerId="ADAL" clId="{A0BEEC96-76EA-4B0A-A2BA-0958BD05F33F}" dt="2025-08-20T14:07:58.768" v="54" actId="26606"/>
          <ac:spMkLst>
            <pc:docMk/>
            <pc:sldMk cId="0" sldId="256"/>
            <ac:spMk id="21" creationId="{37C89E4B-3C9F-44B9-8B86-D9E3D112D8EC}"/>
          </ac:spMkLst>
        </pc:spChg>
        <pc:picChg chg="del">
          <ac:chgData name="Beckert, Andrea" userId="45d94385-3c08-4384-8e5c-56f4cfdeb01a" providerId="ADAL" clId="{A0BEEC96-76EA-4B0A-A2BA-0958BD05F33F}" dt="2025-08-20T14:06:21.930" v="46" actId="478"/>
          <ac:picMkLst>
            <pc:docMk/>
            <pc:sldMk cId="0" sldId="256"/>
            <ac:picMk id="4" creationId="{00000000-0000-0000-0000-000000000000}"/>
          </ac:picMkLst>
        </pc:picChg>
        <pc:picChg chg="add mod">
          <ac:chgData name="Beckert, Andrea" userId="45d94385-3c08-4384-8e5c-56f4cfdeb01a" providerId="ADAL" clId="{A0BEEC96-76EA-4B0A-A2BA-0958BD05F33F}" dt="2025-08-20T14:07:58.768" v="54" actId="26606"/>
          <ac:picMkLst>
            <pc:docMk/>
            <pc:sldMk cId="0" sldId="256"/>
            <ac:picMk id="6" creationId="{098346E1-D526-9A45-9521-17688A3235C5}"/>
          </ac:picMkLst>
        </pc:picChg>
        <pc:cxnChg chg="add">
          <ac:chgData name="Beckert, Andrea" userId="45d94385-3c08-4384-8e5c-56f4cfdeb01a" providerId="ADAL" clId="{A0BEEC96-76EA-4B0A-A2BA-0958BD05F33F}" dt="2025-08-20T14:07:58.768" v="54" actId="26606"/>
          <ac:cxnSpMkLst>
            <pc:docMk/>
            <pc:sldMk cId="0" sldId="256"/>
            <ac:cxnSpMk id="22" creationId="{AA2EAA10-076F-46BD-8F0F-B9A2FB77A85C}"/>
          </ac:cxnSpMkLst>
        </pc:cxnChg>
        <pc:cxnChg chg="add">
          <ac:chgData name="Beckert, Andrea" userId="45d94385-3c08-4384-8e5c-56f4cfdeb01a" providerId="ADAL" clId="{A0BEEC96-76EA-4B0A-A2BA-0958BD05F33F}" dt="2025-08-20T14:07:58.768" v="54" actId="26606"/>
          <ac:cxnSpMkLst>
            <pc:docMk/>
            <pc:sldMk cId="0" sldId="256"/>
            <ac:cxnSpMk id="23" creationId="{D891E407-403B-4764-86C9-33A56D3BCAA3}"/>
          </ac:cxnSpMkLst>
        </pc:cxnChg>
      </pc:sldChg>
      <pc:sldChg chg="modSp mod">
        <pc:chgData name="Beckert, Andrea" userId="45d94385-3c08-4384-8e5c-56f4cfdeb01a" providerId="ADAL" clId="{A0BEEC96-76EA-4B0A-A2BA-0958BD05F33F}" dt="2025-08-20T14:24:02.547" v="361" actId="6549"/>
        <pc:sldMkLst>
          <pc:docMk/>
          <pc:sldMk cId="0" sldId="261"/>
        </pc:sldMkLst>
        <pc:spChg chg="mod">
          <ac:chgData name="Beckert, Andrea" userId="45d94385-3c08-4384-8e5c-56f4cfdeb01a" providerId="ADAL" clId="{A0BEEC96-76EA-4B0A-A2BA-0958BD05F33F}" dt="2025-08-20T14:15:55.080" v="274" actId="6549"/>
          <ac:spMkLst>
            <pc:docMk/>
            <pc:sldMk cId="0" sldId="261"/>
            <ac:spMk id="2" creationId="{00000000-0000-0000-0000-000000000000}"/>
          </ac:spMkLst>
        </pc:spChg>
        <pc:graphicFrameChg chg="mod modGraphic">
          <ac:chgData name="Beckert, Andrea" userId="45d94385-3c08-4384-8e5c-56f4cfdeb01a" providerId="ADAL" clId="{A0BEEC96-76EA-4B0A-A2BA-0958BD05F33F}" dt="2025-08-20T14:24:02.547" v="361" actId="6549"/>
          <ac:graphicFrameMkLst>
            <pc:docMk/>
            <pc:sldMk cId="0" sldId="261"/>
            <ac:graphicFrameMk id="3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27579" y="439927"/>
            <a:ext cx="5603240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Ana.Garcia@fortbendisd.gov" TargetMode="External"/><Relationship Id="rId13" Type="http://schemas.openxmlformats.org/officeDocument/2006/relationships/hyperlink" Target="mailto:madison.larkowski@fortbendisd.gov" TargetMode="External"/><Relationship Id="rId3" Type="http://schemas.openxmlformats.org/officeDocument/2006/relationships/hyperlink" Target="mailto:Sherayne.English@fortbendisd.gov" TargetMode="External"/><Relationship Id="rId7" Type="http://schemas.openxmlformats.org/officeDocument/2006/relationships/hyperlink" Target="mailto:Yolanda.Serna@fortbendisd.com" TargetMode="External"/><Relationship Id="rId12" Type="http://schemas.openxmlformats.org/officeDocument/2006/relationships/hyperlink" Target="mailto:Andrea.Beckert@fortbendisd.gov" TargetMode="External"/><Relationship Id="rId2" Type="http://schemas.openxmlformats.org/officeDocument/2006/relationships/hyperlink" Target="mailto:Alysia.Chatman@fortbendisd.gov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Theresa.Grayson@fortbendisd.gov" TargetMode="External"/><Relationship Id="rId11" Type="http://schemas.openxmlformats.org/officeDocument/2006/relationships/hyperlink" Target="mailto:Yolanda.Serna@fortbendisd.gov" TargetMode="External"/><Relationship Id="rId5" Type="http://schemas.openxmlformats.org/officeDocument/2006/relationships/hyperlink" Target="mailto:Pleshette.McMahon@fortbendisd.gov" TargetMode="External"/><Relationship Id="rId10" Type="http://schemas.openxmlformats.org/officeDocument/2006/relationships/hyperlink" Target="mailto:Jajuan.Martin@fortbendisd.gov" TargetMode="External"/><Relationship Id="rId4" Type="http://schemas.openxmlformats.org/officeDocument/2006/relationships/hyperlink" Target="mailto:Terry.Johnson@fortbendisd.gov" TargetMode="External"/><Relationship Id="rId9" Type="http://schemas.openxmlformats.org/officeDocument/2006/relationships/hyperlink" Target="mailto:Dianne.Briggs@fortbendisd.gov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artoon character with a helmet&#10;&#10;AI-generated content may be incorrect.">
            <a:extLst>
              <a:ext uri="{FF2B5EF4-FFF2-40B4-BE49-F238E27FC236}">
                <a16:creationId xmlns:a16="http://schemas.microsoft.com/office/drawing/2014/main" id="{098346E1-D526-9A45-9521-17688A3235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27"/>
          <a:stretch>
            <a:fillRect/>
          </a:stretch>
        </p:blipFill>
        <p:spPr>
          <a:xfrm>
            <a:off x="20" y="10"/>
            <a:ext cx="10058380" cy="777239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29494"/>
            <a:ext cx="10058400" cy="834758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432196" y="6026205"/>
            <a:ext cx="9249014" cy="8441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rt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200" b="1" kern="1200" spc="-1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Mission</a:t>
            </a:r>
            <a:r>
              <a:rPr lang="en-US" sz="2200" b="1" kern="1200" spc="-125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b="1" kern="1200" spc="-1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School Elementary</a:t>
            </a:r>
          </a:p>
          <a:p>
            <a:pPr algn="ctr" rt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Family</a:t>
            </a:r>
            <a:r>
              <a:rPr lang="en-US" sz="2200" kern="1200" spc="-135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Guide</a:t>
            </a:r>
            <a:r>
              <a:rPr lang="en-US" sz="2200" kern="1200" spc="-125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to</a:t>
            </a:r>
            <a:r>
              <a:rPr lang="en-US" sz="2200" kern="1200" spc="-13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Campus</a:t>
            </a:r>
            <a:r>
              <a:rPr lang="en-US" sz="2200" kern="1200" spc="-125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kern="1200" spc="-1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Staff</a:t>
            </a:r>
            <a:endParaRPr lang="en-US" sz="22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940914"/>
            <a:ext cx="100584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952832"/>
            <a:ext cx="100584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00276" y="7185152"/>
            <a:ext cx="6657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Calibri"/>
                <a:cs typeface="Calibri"/>
              </a:rPr>
              <a:t>*See</a:t>
            </a:r>
            <a:r>
              <a:rPr sz="1200" b="1" i="1" spc="-40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detailed</a:t>
            </a:r>
            <a:r>
              <a:rPr sz="1200" b="1" i="1" spc="-30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chart</a:t>
            </a:r>
            <a:r>
              <a:rPr sz="1200" b="1" i="1" spc="-35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beginning</a:t>
            </a:r>
            <a:r>
              <a:rPr sz="1200" b="1" i="1" spc="-30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on</a:t>
            </a:r>
            <a:r>
              <a:rPr sz="1200" b="1" i="1" spc="-20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opposite</a:t>
            </a:r>
            <a:r>
              <a:rPr sz="1200" b="1" i="1" spc="-35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page</a:t>
            </a:r>
            <a:r>
              <a:rPr sz="1200" b="1" i="1" spc="-45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for</a:t>
            </a:r>
            <a:r>
              <a:rPr sz="1200" b="1" i="1" spc="-25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staff</a:t>
            </a:r>
            <a:r>
              <a:rPr sz="1200" b="1" i="1" spc="-15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members</a:t>
            </a:r>
            <a:r>
              <a:rPr sz="1200" b="1" i="1" spc="-30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to</a:t>
            </a:r>
            <a:r>
              <a:rPr sz="1200" b="1" i="1" spc="-15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speak</a:t>
            </a:r>
            <a:r>
              <a:rPr sz="1200" b="1" i="1" spc="-25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with</a:t>
            </a:r>
            <a:r>
              <a:rPr sz="1200" b="1" i="1" spc="-30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regarding</a:t>
            </a:r>
            <a:r>
              <a:rPr sz="1200" b="1" i="1" spc="-10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specific</a:t>
            </a:r>
            <a:r>
              <a:rPr sz="1200" b="1" i="1" spc="-10" dirty="0">
                <a:latin typeface="Calibri"/>
                <a:cs typeface="Calibri"/>
              </a:rPr>
              <a:t> topics.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7530" y="457200"/>
            <a:ext cx="8917927" cy="661565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147572" y="441959"/>
          <a:ext cx="7767319" cy="67049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14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3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Parent/Family</a:t>
                      </a:r>
                      <a:r>
                        <a:rPr sz="12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Concern</a:t>
                      </a:r>
                      <a:r>
                        <a:rPr sz="12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Question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Regarding: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155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86233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Primary</a:t>
                      </a:r>
                      <a:r>
                        <a:rPr sz="1200" b="1" spc="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Point-of-Contact(s)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155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71120">
                        <a:lnSpc>
                          <a:spcPts val="131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Absences,</a:t>
                      </a:r>
                      <a:r>
                        <a:rPr sz="12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attendance,</a:t>
                      </a:r>
                      <a:r>
                        <a:rPr sz="12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enrollment: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CD95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CD9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Absence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notes</a:t>
                      </a:r>
                      <a:r>
                        <a:rPr sz="11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questions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about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attendance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CD955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Attendance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Clerk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Front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Office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Receptionist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CD9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Allowing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back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campus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after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illness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CD955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Nurse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Aide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Nurse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CD9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Excused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unexcused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absences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CD955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Attendance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Clerk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Front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Office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Receptionist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CD9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Late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school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early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pick-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up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from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school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CD955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Attendance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Clerk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Front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Office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Receptionist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CD9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59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Questions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about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enrolling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different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campus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CD955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Data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Specialist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(ES/MS)/Registrar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(HS)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CD9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Registration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withdrawals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CD955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Student Data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Specialist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(ES/MS)/Registrar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(HS)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CD9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School</a:t>
                      </a:r>
                      <a:r>
                        <a:rPr sz="11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start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dismissal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times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CD955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Front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Office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Receptionist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CD9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Truancy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CD955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Attendance</a:t>
                      </a:r>
                      <a:r>
                        <a:rPr sz="11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Clerk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CD9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Verification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enrollment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CD955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Data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Specialist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(ES/MS)/Registrar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(HS)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CD9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What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latest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time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sign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out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student?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CD955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Front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Office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Receptionist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7CD9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marL="71120">
                        <a:lnSpc>
                          <a:spcPts val="1355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Bullying,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mental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health,</a:t>
                      </a:r>
                      <a:r>
                        <a:rPr sz="12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assistance: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Bullying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Counselor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Assistant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Principal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59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Class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schedule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changes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Counselor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Class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credit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grades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Counselor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Community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services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food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clothing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Social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Worker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Concerns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about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anxiety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depression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Counselor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Coordinating services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with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community</a:t>
                      </a:r>
                      <a:r>
                        <a:rPr sz="11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agencies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Social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Worker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selection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Counselor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859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Crisis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situations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Social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Worker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Homeless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students/McKinney</a:t>
                      </a:r>
                      <a:r>
                        <a:rPr sz="11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Vento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Social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Worker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Leaving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message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counselor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Counselor's</a:t>
                      </a:r>
                      <a:r>
                        <a:rPr sz="11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Clerk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Mental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health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referral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check-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in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Counselor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Progressive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High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School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Counselor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Resources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support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students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families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Parent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Family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Educator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Scheduling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appointments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speak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with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counselor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Counselor's</a:t>
                      </a:r>
                      <a:r>
                        <a:rPr sz="11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Clerk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Shared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Dreams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referral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Nurse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Aide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Nurse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7E0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71120">
                        <a:lnSpc>
                          <a:spcPts val="1355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Campus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events,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safety,</a:t>
                      </a:r>
                      <a:r>
                        <a:rPr sz="12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family</a:t>
                      </a:r>
                      <a:r>
                        <a:rPr sz="12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involvement: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Assistance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with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school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documents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Parent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Family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Educator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Background</a:t>
                      </a:r>
                      <a:r>
                        <a:rPr sz="11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checks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VIPS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Coordinator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Campus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involvement opportunities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Parent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Organization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(PTO/PTA)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Campus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safety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Principal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Discipline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Assistant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Principal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147572" y="441953"/>
          <a:ext cx="7767319" cy="6848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14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3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540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Parent/Family</a:t>
                      </a:r>
                      <a:r>
                        <a:rPr sz="12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Concern</a:t>
                      </a:r>
                      <a:r>
                        <a:rPr sz="12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Question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Regarding: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82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86233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Primary</a:t>
                      </a:r>
                      <a:r>
                        <a:rPr sz="1200" b="1" spc="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Point-of-Contact(s)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82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71120">
                        <a:lnSpc>
                          <a:spcPts val="131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Campus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events,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safety,</a:t>
                      </a:r>
                      <a:r>
                        <a:rPr sz="12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family</a:t>
                      </a:r>
                      <a:r>
                        <a:rPr sz="12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involvement</a:t>
                      </a:r>
                      <a:r>
                        <a:rPr sz="12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(cont.):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Employment</a:t>
                      </a:r>
                      <a:r>
                        <a:rPr sz="11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opportunities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Principal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English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language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classes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Parent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Family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Educator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Foster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families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Social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Worker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Parent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classes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Parent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Family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Educator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School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events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Parent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Family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Educator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Volunteering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VIPS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Coordinator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B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71120">
                        <a:lnSpc>
                          <a:spcPts val="1355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Changing</a:t>
                      </a:r>
                      <a:r>
                        <a:rPr sz="12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requesting</a:t>
                      </a:r>
                      <a:r>
                        <a:rPr sz="12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2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information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2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file: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3969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396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Adding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individual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my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student’s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pick-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up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list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3969E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Student Data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Specialist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(ES/MS)/Registrar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(HS)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396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Change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address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phone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information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3969E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Attendance</a:t>
                      </a:r>
                      <a:r>
                        <a:rPr sz="11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Clerk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396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Changing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student’s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mode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transportation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3969E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Front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Office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Receptionist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396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records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3969E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Attendance</a:t>
                      </a:r>
                      <a:r>
                        <a:rPr sz="11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Clerk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396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registration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3969E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Attendance</a:t>
                      </a:r>
                      <a:r>
                        <a:rPr sz="11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Clerk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396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Transcript</a:t>
                      </a:r>
                      <a:r>
                        <a:rPr sz="11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request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3969E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Student Data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Specialist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(ES/MS)/Registrar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(HS)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396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Translation</a:t>
                      </a:r>
                      <a:r>
                        <a:rPr sz="11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requests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3969E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Counselor's</a:t>
                      </a:r>
                      <a:r>
                        <a:rPr sz="11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Clerk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396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71120">
                        <a:lnSpc>
                          <a:spcPts val="1355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Illness,</a:t>
                      </a:r>
                      <a:r>
                        <a:rPr sz="12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injury,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health,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medicine: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CDF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CD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Elevator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pass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due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injury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CDFE6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Nurse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Aide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Nurse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CD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Exemptions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from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due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medical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restrictions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injury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CDFE6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Nurse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Aide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Nurse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CD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Immunization</a:t>
                      </a:r>
                      <a:r>
                        <a:rPr sz="11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requirements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CDFE6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Nurse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Aide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Nurse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CD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Keeping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medicine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school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CDFE6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Nurse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Aide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Nurse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CD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859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Local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referrals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vaccines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CDFE6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Nurse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Aide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Nurse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CD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Notifying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campus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with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allergy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CDFE6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Nurse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Aide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Nurse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CD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Spinal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screenings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CDFE6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Nurse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Aide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Nurse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CD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71120">
                        <a:lnSpc>
                          <a:spcPts val="1355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Library and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technology: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8B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8B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Book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fairs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8B6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Librarian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8B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Lending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Library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Agreement</a:t>
                      </a:r>
                      <a:r>
                        <a:rPr sz="11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Form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8B6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Librarian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8B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Lost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laptops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8B6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Librarian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8B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859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Payment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lost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library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book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8B6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Librarian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8B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Reprinting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lost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ID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badge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student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8B6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Librarian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8B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71120">
                        <a:lnSpc>
                          <a:spcPts val="1355"/>
                        </a:lnSpc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Lunch/Cafeteria: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6C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6C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Adding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money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lunch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account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6CE6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Cafeteria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Manager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6C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Amount</a:t>
                      </a:r>
                      <a:r>
                        <a:rPr sz="11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money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lunch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account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6CE6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Cafeteria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Manager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6C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Bringing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outside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food</a:t>
                      </a:r>
                      <a:r>
                        <a:rPr sz="11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into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school?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6CE6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Front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Office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Receptionist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6C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Free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reduced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lunch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application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6CE6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Parent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Family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Educator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6C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147572" y="441953"/>
          <a:ext cx="7767319" cy="51352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14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3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540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Parent/Family</a:t>
                      </a:r>
                      <a:r>
                        <a:rPr sz="12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Concern</a:t>
                      </a:r>
                      <a:r>
                        <a:rPr sz="12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Question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Regarding: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82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86233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Primary</a:t>
                      </a:r>
                      <a:r>
                        <a:rPr sz="1200" b="1" spc="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Point-of-Contact(s)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82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71120">
                        <a:lnSpc>
                          <a:spcPts val="131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Lunch/Cafeteria</a:t>
                      </a:r>
                      <a:r>
                        <a:rPr sz="12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(cont.):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6C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6C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21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50"/>
                        </a:spcBef>
                        <a:buSzPct val="109090"/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Having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lunch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with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my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student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6CE6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Front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Office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Receptionist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6C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Limiting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amount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food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my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child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purchases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6CE6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Cafeteria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Manager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6C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marL="71120">
                        <a:lnSpc>
                          <a:spcPts val="1355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Skyward,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Schoology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Website: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66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66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528320" indent="-230504">
                        <a:lnSpc>
                          <a:spcPts val="1290"/>
                        </a:lnSpc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Accessing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Skyward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resetting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password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66C4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90"/>
                        </a:lnSpc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Librarian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or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Data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Specialist</a:t>
                      </a:r>
                      <a:r>
                        <a:rPr sz="11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(ES/MS)/Registrar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(HS)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66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District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school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website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navigation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66C4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Parent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Family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Educator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66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Skyward</a:t>
                      </a:r>
                      <a:r>
                        <a:rPr sz="11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Schoology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support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66C4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Parent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Family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Educator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Librarian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66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59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Update information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(phone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number/email/address)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Skyward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66C4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Student Data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Specialist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(ES/MS)/Registrar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(HS)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66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Update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Skyward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information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66C4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Attendance</a:t>
                      </a:r>
                      <a:r>
                        <a:rPr sz="11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Clerk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66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71120">
                        <a:lnSpc>
                          <a:spcPts val="1355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Special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Education/504: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5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504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accommodations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Campus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Compliance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Coordinator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(ES),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Counselor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(MS/HS)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5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Request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suspected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disability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Campus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Compliance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Coordinator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(ES)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5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Request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suspected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disability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Educational</a:t>
                      </a:r>
                      <a:r>
                        <a:rPr sz="11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Diagnostician</a:t>
                      </a:r>
                      <a:r>
                        <a:rPr sz="11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(MS/HS)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5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Special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education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staff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services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Campus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Compliance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Coordinator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(ES)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5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859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Special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education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staff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services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Special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Ed.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Dept.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Head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(MS/HS)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5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accommodations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modifications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Campus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Compliance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Coordinator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(ES)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5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accommodations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modifications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Special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Ed.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Dept.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Head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(MS/HS)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5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71120">
                        <a:lnSpc>
                          <a:spcPts val="1355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Other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Topics: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DE5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DE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Grading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questions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DE57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Classroom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Teacher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DE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Lockers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DE57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Assistant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Principal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DE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Lost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Found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DE57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Front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Office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Receptionist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DE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859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Reporting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stolen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missing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item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DE57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Assistant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Principal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DE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STAAR</a:t>
                      </a:r>
                      <a:r>
                        <a:rPr sz="11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questions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dates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DE57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Campus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Compliance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Coordinator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(ES)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DE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STAAR</a:t>
                      </a:r>
                      <a:r>
                        <a:rPr sz="11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questions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dates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DE57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Campus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Assessment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Coordinator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(MS/HS)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DE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marL="528320" indent="-230504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320" algn="l"/>
                          <a:tab pos="528955" algn="l"/>
                        </a:tabLst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Textbooks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DE57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Assistant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Principal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DE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038860" y="6159500"/>
            <a:ext cx="793813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Calibri"/>
                <a:cs typeface="Calibri"/>
              </a:rPr>
              <a:t>**If</a:t>
            </a:r>
            <a:r>
              <a:rPr sz="1200" b="1" i="1" spc="-30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you</a:t>
            </a:r>
            <a:r>
              <a:rPr sz="1200" b="1" i="1" spc="-30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are</a:t>
            </a:r>
            <a:r>
              <a:rPr sz="1200" b="1" i="1" spc="-20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not</a:t>
            </a:r>
            <a:r>
              <a:rPr sz="1200" b="1" i="1" spc="-15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sure</a:t>
            </a:r>
            <a:r>
              <a:rPr sz="1200" b="1" i="1" spc="-35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who</a:t>
            </a:r>
            <a:r>
              <a:rPr sz="1200" b="1" i="1" spc="-10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to</a:t>
            </a:r>
            <a:r>
              <a:rPr sz="1200" b="1" i="1" spc="-15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speak</a:t>
            </a:r>
            <a:r>
              <a:rPr sz="1200" b="1" i="1" spc="-30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with,</a:t>
            </a:r>
            <a:r>
              <a:rPr sz="1200" b="1" i="1" spc="-20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contact</a:t>
            </a:r>
            <a:r>
              <a:rPr sz="1200" b="1" i="1" spc="-40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your</a:t>
            </a:r>
            <a:r>
              <a:rPr sz="1200" b="1" i="1" spc="-20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campus</a:t>
            </a:r>
            <a:r>
              <a:rPr sz="1200" b="1" i="1" spc="-25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family</a:t>
            </a:r>
            <a:r>
              <a:rPr sz="1200" b="1" i="1" spc="-35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liaison</a:t>
            </a:r>
            <a:r>
              <a:rPr sz="1200" b="1" i="1" spc="-5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(Parent</a:t>
            </a:r>
            <a:r>
              <a:rPr sz="1200" b="1" i="1" spc="-30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Educator/Family</a:t>
            </a:r>
            <a:r>
              <a:rPr sz="1200" b="1" i="1" spc="-20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&amp;</a:t>
            </a:r>
            <a:r>
              <a:rPr sz="1200" b="1" i="1" spc="-25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Community</a:t>
            </a:r>
            <a:r>
              <a:rPr sz="1200" b="1" i="1" spc="-20" dirty="0">
                <a:latin typeface="Calibri"/>
                <a:cs typeface="Calibri"/>
              </a:rPr>
              <a:t> </a:t>
            </a:r>
            <a:r>
              <a:rPr sz="1200" b="1" i="1" spc="-10" dirty="0">
                <a:latin typeface="Calibri"/>
                <a:cs typeface="Calibri"/>
              </a:rPr>
              <a:t>Educator).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34844" y="598424"/>
            <a:ext cx="518668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Calibri"/>
                <a:cs typeface="Calibri"/>
              </a:rPr>
              <a:t>Mission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lang="en-US" sz="1600" spc="-55" dirty="0">
                <a:latin typeface="Calibri"/>
                <a:cs typeface="Calibri"/>
              </a:rPr>
              <a:t>School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Elementary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Staff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Contact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Information</a:t>
            </a:r>
            <a:endParaRPr sz="1600" dirty="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664165"/>
              </p:ext>
            </p:extLst>
          </p:nvPr>
        </p:nvGraphicFramePr>
        <p:xfrm>
          <a:off x="361181" y="1027169"/>
          <a:ext cx="9342118" cy="5276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9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6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4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lang="en-US" sz="125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lang="en-US" sz="125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lang="en-US" sz="125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627380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Staff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Member: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Email: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245110" marR="248920" indent="78740">
                        <a:lnSpc>
                          <a:spcPct val="101699"/>
                        </a:lnSpc>
                        <a:spcBef>
                          <a:spcPts val="720"/>
                        </a:spcBef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Phone 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Number: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Principal</a:t>
                      </a:r>
                      <a:endParaRPr lang="en-US" sz="1200" spc="-10" dirty="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lang="en-US" sz="1200" spc="-10" dirty="0">
                          <a:latin typeface="Calibri"/>
                          <a:cs typeface="Calibri"/>
                        </a:rPr>
                        <a:t>Interim Principal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711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lang="en-US" sz="1200" dirty="0">
                          <a:latin typeface="Calibri"/>
                          <a:cs typeface="Calibri"/>
                        </a:rPr>
                        <a:t>Alysia Chatman</a:t>
                      </a:r>
                    </a:p>
                    <a:p>
                      <a:pPr marL="10477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lang="en-US" sz="1200" dirty="0">
                          <a:latin typeface="Calibri"/>
                          <a:cs typeface="Calibri"/>
                        </a:rPr>
                        <a:t>Sonya Smith Watson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711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en-US" sz="1100" dirty="0">
                          <a:latin typeface="+mn-lt"/>
                          <a:cs typeface="Calibri"/>
                          <a:hlinkClick r:id="rId2"/>
                        </a:rPr>
                        <a:t>Alysia.Chatman@fortbendisd.gov</a:t>
                      </a:r>
                      <a:endParaRPr lang="en-US" sz="1100" dirty="0">
                        <a:latin typeface="+mn-lt"/>
                        <a:cs typeface="Calibri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en-US" sz="1100">
                          <a:latin typeface="+mn-lt"/>
                          <a:cs typeface="Calibri"/>
                        </a:rPr>
                        <a:t>Sonya.SmithWatson@fortbendisd.gov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838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281.634.4280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711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76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Assistant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Principal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Sherayn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Sherayne.English@fortbendisd.gov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218.634.4280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76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Attendance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Clerk/Registrar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lang="en-US" sz="1200" dirty="0">
                          <a:latin typeface="Calibri"/>
                          <a:cs typeface="Calibri"/>
                        </a:rPr>
                        <a:t>Fatima Espinal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lang="en-US" sz="1200" dirty="0">
                          <a:latin typeface="+mn-lt"/>
                          <a:cs typeface="Calibri"/>
                        </a:rPr>
                        <a:t>Fatima.EspinalMorale@fortbendisd.gov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281.634.4297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03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Cafeteria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Manager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Terry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Johnson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4"/>
                        </a:rPr>
                        <a:t>Terry.Johnson@fortbendisd.gov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281.634.4288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76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Campus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Compliance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Coordinator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(ES)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Pleshette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McMahon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5"/>
                        </a:rPr>
                        <a:t>Pleshette.McMahon@fortbendisd.gov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281.634.6628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86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Counselor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Theresa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Grayson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6"/>
                        </a:rPr>
                        <a:t>Theresa.Grayson@fortbendisd.gov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281.634.4284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03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Counselor's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Clerk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74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Yolanda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Serna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74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100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7"/>
                        </a:rPr>
                        <a:t>Yolanda.Serna@fortbendisd.com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01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281.634.6731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74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76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Front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Office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Receptionist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Ana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Garcia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8"/>
                        </a:rPr>
                        <a:t>Ana.Garcia@fortbendisd.gov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281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634.4280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76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Librarian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Dianne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Briggs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9"/>
                        </a:rPr>
                        <a:t>Dianne.Briggs@fortbendisd.gov</a:t>
                      </a:r>
                      <a:r>
                        <a:rPr sz="1200" u="sng" spc="50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9"/>
                        </a:rPr>
                        <a:t> 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281.634.4287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003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Nurse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Jajuan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Martin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10"/>
                        </a:rPr>
                        <a:t>Jajuan.Martin@fortbendisd.gov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281.634.4285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76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Nurse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Aide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Yolanda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Serna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11"/>
                        </a:rPr>
                        <a:t>Yolanda.Serna@fortbendisd.gov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281.634.6731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76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Parent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Family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Educator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Andrea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Beckert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12"/>
                        </a:rPr>
                        <a:t>Andrea.Beckert@fortbendisd.gov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281.634.3131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76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Parent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Organization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(PTO/PTA)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en-US" sz="1200" spc="-10" dirty="0">
                          <a:latin typeface="Calibri"/>
                          <a:cs typeface="Calibri"/>
                        </a:rPr>
                        <a:t>Rose Lopez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en-US" sz="1200" dirty="0">
                          <a:latin typeface="+mn-lt"/>
                          <a:cs typeface="Calibri"/>
                        </a:rPr>
                        <a:t>rose81johnson@gmail.com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spc="-25" dirty="0">
                          <a:latin typeface="Calibri"/>
                          <a:cs typeface="Calibri"/>
                        </a:rPr>
                        <a:t>NA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876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Social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Worker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en-US" sz="1200" dirty="0">
                          <a:latin typeface="Calibri"/>
                          <a:cs typeface="Calibri"/>
                        </a:rPr>
                        <a:t>Jamie Murphey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1100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13"/>
                        </a:rPr>
                        <a:t>madison.larkowski@fortbendisd.gov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889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050" spc="-10" dirty="0">
                          <a:solidFill>
                            <a:srgbClr val="252525"/>
                          </a:solidFill>
                          <a:latin typeface="Segoe UI"/>
                          <a:cs typeface="Segoe UI"/>
                        </a:rPr>
                        <a:t>281-634-</a:t>
                      </a:r>
                      <a:r>
                        <a:rPr sz="1050" spc="-20" dirty="0">
                          <a:solidFill>
                            <a:srgbClr val="252525"/>
                          </a:solidFill>
                          <a:latin typeface="Segoe UI"/>
                          <a:cs typeface="Segoe UI"/>
                        </a:rPr>
                        <a:t>0798</a:t>
                      </a:r>
                      <a:endParaRPr sz="1050">
                        <a:latin typeface="Segoe UI"/>
                        <a:cs typeface="Segoe UI"/>
                      </a:endParaRPr>
                    </a:p>
                  </a:txBody>
                  <a:tcPr marL="0" marR="0" marT="952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876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Data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Specialist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(ES/MS)/Registrar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(HS)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lang="en-US" sz="1200" dirty="0">
                          <a:latin typeface="Calibri"/>
                          <a:cs typeface="Calibri"/>
                        </a:rPr>
                        <a:t>Fatima Espinal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lang="en-US" sz="1200" dirty="0">
                          <a:latin typeface="+mn-lt"/>
                          <a:cs typeface="Calibri"/>
                        </a:rPr>
                        <a:t>Fatima.EspinalMorale@fortbendisd.gov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281.634.4297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003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VIPS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Coordinator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vacant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vacant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vacant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Mission</a:t>
            </a:r>
            <a:r>
              <a:rPr spc="-95" dirty="0"/>
              <a:t> </a:t>
            </a:r>
            <a:r>
              <a:rPr dirty="0"/>
              <a:t>Glen</a:t>
            </a:r>
            <a:r>
              <a:rPr spc="-75" dirty="0"/>
              <a:t> </a:t>
            </a:r>
            <a:r>
              <a:rPr dirty="0"/>
              <a:t>Elementary</a:t>
            </a:r>
            <a:r>
              <a:rPr spc="-50" dirty="0"/>
              <a:t> </a:t>
            </a:r>
            <a:r>
              <a:rPr dirty="0"/>
              <a:t>School</a:t>
            </a:r>
            <a:r>
              <a:rPr spc="-55" dirty="0"/>
              <a:t> </a:t>
            </a:r>
            <a:r>
              <a:rPr dirty="0"/>
              <a:t>Organization</a:t>
            </a:r>
            <a:r>
              <a:rPr spc="-45" dirty="0"/>
              <a:t> </a:t>
            </a:r>
            <a:r>
              <a:rPr spc="-10" dirty="0"/>
              <a:t>Chart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4544696" y="1933575"/>
            <a:ext cx="4429125" cy="4144010"/>
            <a:chOff x="4544696" y="1933575"/>
            <a:chExt cx="4429125" cy="4144010"/>
          </a:xfrm>
        </p:grpSpPr>
        <p:sp>
          <p:nvSpPr>
            <p:cNvPr id="4" name="object 4"/>
            <p:cNvSpPr/>
            <p:nvPr/>
          </p:nvSpPr>
          <p:spPr>
            <a:xfrm>
              <a:off x="5011421" y="3559176"/>
              <a:ext cx="2380615" cy="1095375"/>
            </a:xfrm>
            <a:custGeom>
              <a:avLst/>
              <a:gdLst/>
              <a:ahLst/>
              <a:cxnLst/>
              <a:rect l="l" t="t" r="r" b="b"/>
              <a:pathLst>
                <a:path w="2380615" h="1095375">
                  <a:moveTo>
                    <a:pt x="0" y="547370"/>
                  </a:moveTo>
                  <a:lnTo>
                    <a:pt x="6985" y="487680"/>
                  </a:lnTo>
                  <a:lnTo>
                    <a:pt x="27305" y="429895"/>
                  </a:lnTo>
                  <a:lnTo>
                    <a:pt x="60960" y="374650"/>
                  </a:lnTo>
                  <a:lnTo>
                    <a:pt x="106045" y="321310"/>
                  </a:lnTo>
                  <a:lnTo>
                    <a:pt x="162560" y="271145"/>
                  </a:lnTo>
                  <a:lnTo>
                    <a:pt x="194945" y="247015"/>
                  </a:lnTo>
                  <a:lnTo>
                    <a:pt x="229870" y="224155"/>
                  </a:lnTo>
                  <a:lnTo>
                    <a:pt x="266700" y="201930"/>
                  </a:lnTo>
                  <a:lnTo>
                    <a:pt x="306705" y="180340"/>
                  </a:lnTo>
                  <a:lnTo>
                    <a:pt x="348615" y="160020"/>
                  </a:lnTo>
                  <a:lnTo>
                    <a:pt x="393065" y="140970"/>
                  </a:lnTo>
                  <a:lnTo>
                    <a:pt x="438784" y="122555"/>
                  </a:lnTo>
                  <a:lnTo>
                    <a:pt x="487045" y="105410"/>
                  </a:lnTo>
                  <a:lnTo>
                    <a:pt x="537210" y="89535"/>
                  </a:lnTo>
                  <a:lnTo>
                    <a:pt x="589280" y="74930"/>
                  </a:lnTo>
                  <a:lnTo>
                    <a:pt x="643255" y="60960"/>
                  </a:lnTo>
                  <a:lnTo>
                    <a:pt x="698500" y="48895"/>
                  </a:lnTo>
                  <a:lnTo>
                    <a:pt x="755650" y="37465"/>
                  </a:lnTo>
                  <a:lnTo>
                    <a:pt x="814069" y="27940"/>
                  </a:lnTo>
                  <a:lnTo>
                    <a:pt x="873760" y="19685"/>
                  </a:lnTo>
                  <a:lnTo>
                    <a:pt x="934719" y="12700"/>
                  </a:lnTo>
                  <a:lnTo>
                    <a:pt x="996950" y="6985"/>
                  </a:lnTo>
                  <a:lnTo>
                    <a:pt x="1060450" y="3175"/>
                  </a:lnTo>
                  <a:lnTo>
                    <a:pt x="1125220" y="635"/>
                  </a:lnTo>
                  <a:lnTo>
                    <a:pt x="1190625" y="0"/>
                  </a:lnTo>
                  <a:lnTo>
                    <a:pt x="1255395" y="635"/>
                  </a:lnTo>
                  <a:lnTo>
                    <a:pt x="1320165" y="3175"/>
                  </a:lnTo>
                  <a:lnTo>
                    <a:pt x="1383665" y="6985"/>
                  </a:lnTo>
                  <a:lnTo>
                    <a:pt x="1445895" y="12700"/>
                  </a:lnTo>
                  <a:lnTo>
                    <a:pt x="1506855" y="19685"/>
                  </a:lnTo>
                  <a:lnTo>
                    <a:pt x="1566545" y="27940"/>
                  </a:lnTo>
                  <a:lnTo>
                    <a:pt x="1624965" y="37465"/>
                  </a:lnTo>
                  <a:lnTo>
                    <a:pt x="1682114" y="48895"/>
                  </a:lnTo>
                  <a:lnTo>
                    <a:pt x="1737360" y="60960"/>
                  </a:lnTo>
                  <a:lnTo>
                    <a:pt x="1791335" y="74930"/>
                  </a:lnTo>
                  <a:lnTo>
                    <a:pt x="1843405" y="89535"/>
                  </a:lnTo>
                  <a:lnTo>
                    <a:pt x="1893570" y="105410"/>
                  </a:lnTo>
                  <a:lnTo>
                    <a:pt x="1941830" y="122555"/>
                  </a:lnTo>
                  <a:lnTo>
                    <a:pt x="1987550" y="140970"/>
                  </a:lnTo>
                  <a:lnTo>
                    <a:pt x="2032000" y="160020"/>
                  </a:lnTo>
                  <a:lnTo>
                    <a:pt x="2073910" y="180340"/>
                  </a:lnTo>
                  <a:lnTo>
                    <a:pt x="2113915" y="201930"/>
                  </a:lnTo>
                  <a:lnTo>
                    <a:pt x="2150745" y="224155"/>
                  </a:lnTo>
                  <a:lnTo>
                    <a:pt x="2185670" y="247015"/>
                  </a:lnTo>
                  <a:lnTo>
                    <a:pt x="2218055" y="271145"/>
                  </a:lnTo>
                  <a:lnTo>
                    <a:pt x="2247900" y="295910"/>
                  </a:lnTo>
                  <a:lnTo>
                    <a:pt x="2298700" y="347345"/>
                  </a:lnTo>
                  <a:lnTo>
                    <a:pt x="2338070" y="401955"/>
                  </a:lnTo>
                  <a:lnTo>
                    <a:pt x="2364740" y="458470"/>
                  </a:lnTo>
                  <a:lnTo>
                    <a:pt x="2378710" y="517525"/>
                  </a:lnTo>
                  <a:lnTo>
                    <a:pt x="2380615" y="547370"/>
                  </a:lnTo>
                  <a:lnTo>
                    <a:pt x="2378710" y="577850"/>
                  </a:lnTo>
                  <a:lnTo>
                    <a:pt x="2364740" y="636270"/>
                  </a:lnTo>
                  <a:lnTo>
                    <a:pt x="2338070" y="693420"/>
                  </a:lnTo>
                  <a:lnTo>
                    <a:pt x="2298700" y="747395"/>
                  </a:lnTo>
                  <a:lnTo>
                    <a:pt x="2247900" y="799465"/>
                  </a:lnTo>
                  <a:lnTo>
                    <a:pt x="2218055" y="824230"/>
                  </a:lnTo>
                  <a:lnTo>
                    <a:pt x="2185670" y="847725"/>
                  </a:lnTo>
                  <a:lnTo>
                    <a:pt x="2150745" y="871220"/>
                  </a:lnTo>
                  <a:lnTo>
                    <a:pt x="2113915" y="893445"/>
                  </a:lnTo>
                  <a:lnTo>
                    <a:pt x="2073910" y="914400"/>
                  </a:lnTo>
                  <a:lnTo>
                    <a:pt x="2032000" y="934720"/>
                  </a:lnTo>
                  <a:lnTo>
                    <a:pt x="1987550" y="954405"/>
                  </a:lnTo>
                  <a:lnTo>
                    <a:pt x="1941830" y="972185"/>
                  </a:lnTo>
                  <a:lnTo>
                    <a:pt x="1893570" y="989330"/>
                  </a:lnTo>
                  <a:lnTo>
                    <a:pt x="1843405" y="1005840"/>
                  </a:lnTo>
                  <a:lnTo>
                    <a:pt x="1791335" y="1020445"/>
                  </a:lnTo>
                  <a:lnTo>
                    <a:pt x="1737360" y="1033780"/>
                  </a:lnTo>
                  <a:lnTo>
                    <a:pt x="1682114" y="1046480"/>
                  </a:lnTo>
                  <a:lnTo>
                    <a:pt x="1624965" y="1057275"/>
                  </a:lnTo>
                  <a:lnTo>
                    <a:pt x="1566545" y="1067435"/>
                  </a:lnTo>
                  <a:lnTo>
                    <a:pt x="1506855" y="1075690"/>
                  </a:lnTo>
                  <a:lnTo>
                    <a:pt x="1445895" y="1082675"/>
                  </a:lnTo>
                  <a:lnTo>
                    <a:pt x="1383665" y="1087755"/>
                  </a:lnTo>
                  <a:lnTo>
                    <a:pt x="1320165" y="1092200"/>
                  </a:lnTo>
                  <a:lnTo>
                    <a:pt x="1255395" y="1094105"/>
                  </a:lnTo>
                  <a:lnTo>
                    <a:pt x="1190625" y="1095375"/>
                  </a:lnTo>
                  <a:lnTo>
                    <a:pt x="1125220" y="1094105"/>
                  </a:lnTo>
                  <a:lnTo>
                    <a:pt x="1060450" y="1092200"/>
                  </a:lnTo>
                  <a:lnTo>
                    <a:pt x="996950" y="1087755"/>
                  </a:lnTo>
                  <a:lnTo>
                    <a:pt x="934719" y="1082675"/>
                  </a:lnTo>
                  <a:lnTo>
                    <a:pt x="873760" y="1075690"/>
                  </a:lnTo>
                  <a:lnTo>
                    <a:pt x="814069" y="1067435"/>
                  </a:lnTo>
                  <a:lnTo>
                    <a:pt x="755650" y="1057275"/>
                  </a:lnTo>
                  <a:lnTo>
                    <a:pt x="698500" y="1046480"/>
                  </a:lnTo>
                  <a:lnTo>
                    <a:pt x="643255" y="1033780"/>
                  </a:lnTo>
                  <a:lnTo>
                    <a:pt x="589280" y="1020445"/>
                  </a:lnTo>
                  <a:lnTo>
                    <a:pt x="537210" y="1005840"/>
                  </a:lnTo>
                  <a:lnTo>
                    <a:pt x="487045" y="989330"/>
                  </a:lnTo>
                  <a:lnTo>
                    <a:pt x="438784" y="972185"/>
                  </a:lnTo>
                  <a:lnTo>
                    <a:pt x="393065" y="954405"/>
                  </a:lnTo>
                  <a:lnTo>
                    <a:pt x="348615" y="934720"/>
                  </a:lnTo>
                  <a:lnTo>
                    <a:pt x="306705" y="914400"/>
                  </a:lnTo>
                  <a:lnTo>
                    <a:pt x="266700" y="893445"/>
                  </a:lnTo>
                  <a:lnTo>
                    <a:pt x="229870" y="871220"/>
                  </a:lnTo>
                  <a:lnTo>
                    <a:pt x="194945" y="847725"/>
                  </a:lnTo>
                  <a:lnTo>
                    <a:pt x="162560" y="824230"/>
                  </a:lnTo>
                  <a:lnTo>
                    <a:pt x="132715" y="799465"/>
                  </a:lnTo>
                  <a:lnTo>
                    <a:pt x="81915" y="747395"/>
                  </a:lnTo>
                  <a:lnTo>
                    <a:pt x="42545" y="693420"/>
                  </a:lnTo>
                  <a:lnTo>
                    <a:pt x="15875" y="636270"/>
                  </a:lnTo>
                  <a:lnTo>
                    <a:pt x="1905" y="577850"/>
                  </a:lnTo>
                  <a:lnTo>
                    <a:pt x="0" y="547370"/>
                  </a:lnTo>
                  <a:close/>
                </a:path>
              </a:pathLst>
            </a:custGeom>
            <a:ln w="19050">
              <a:solidFill>
                <a:srgbClr val="52545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117716" y="3222626"/>
              <a:ext cx="336550" cy="360680"/>
            </a:xfrm>
            <a:custGeom>
              <a:avLst/>
              <a:gdLst/>
              <a:ahLst/>
              <a:cxnLst/>
              <a:rect l="l" t="t" r="r" b="b"/>
              <a:pathLst>
                <a:path w="336550" h="360679">
                  <a:moveTo>
                    <a:pt x="189229" y="0"/>
                  </a:moveTo>
                  <a:lnTo>
                    <a:pt x="73659" y="160655"/>
                  </a:lnTo>
                  <a:lnTo>
                    <a:pt x="0" y="107950"/>
                  </a:lnTo>
                  <a:lnTo>
                    <a:pt x="41909" y="360680"/>
                  </a:lnTo>
                  <a:lnTo>
                    <a:pt x="294639" y="318770"/>
                  </a:lnTo>
                  <a:lnTo>
                    <a:pt x="220979" y="266065"/>
                  </a:lnTo>
                  <a:lnTo>
                    <a:pt x="336549" y="104775"/>
                  </a:lnTo>
                  <a:lnTo>
                    <a:pt x="189229" y="0"/>
                  </a:lnTo>
                  <a:close/>
                </a:path>
              </a:pathLst>
            </a:custGeom>
            <a:solidFill>
              <a:srgbClr val="B7A9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117716" y="3222626"/>
              <a:ext cx="336550" cy="360680"/>
            </a:xfrm>
            <a:custGeom>
              <a:avLst/>
              <a:gdLst/>
              <a:ahLst/>
              <a:cxnLst/>
              <a:rect l="l" t="t" r="r" b="b"/>
              <a:pathLst>
                <a:path w="336550" h="360679">
                  <a:moveTo>
                    <a:pt x="0" y="107950"/>
                  </a:moveTo>
                  <a:lnTo>
                    <a:pt x="73660" y="160655"/>
                  </a:lnTo>
                  <a:lnTo>
                    <a:pt x="189230" y="0"/>
                  </a:lnTo>
                  <a:lnTo>
                    <a:pt x="336550" y="104775"/>
                  </a:lnTo>
                  <a:lnTo>
                    <a:pt x="220979" y="266065"/>
                  </a:lnTo>
                  <a:lnTo>
                    <a:pt x="294640" y="318770"/>
                  </a:lnTo>
                  <a:lnTo>
                    <a:pt x="41910" y="360680"/>
                  </a:lnTo>
                  <a:lnTo>
                    <a:pt x="0" y="107950"/>
                  </a:lnTo>
                  <a:close/>
                </a:path>
              </a:pathLst>
            </a:custGeom>
            <a:ln w="12700">
              <a:solidFill>
                <a:srgbClr val="78787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401561" y="3672206"/>
              <a:ext cx="387350" cy="340995"/>
            </a:xfrm>
            <a:custGeom>
              <a:avLst/>
              <a:gdLst/>
              <a:ahLst/>
              <a:cxnLst/>
              <a:rect l="l" t="t" r="r" b="b"/>
              <a:pathLst>
                <a:path w="387350" h="340995">
                  <a:moveTo>
                    <a:pt x="110490" y="0"/>
                  </a:moveTo>
                  <a:lnTo>
                    <a:pt x="0" y="231140"/>
                  </a:lnTo>
                  <a:lnTo>
                    <a:pt x="231140" y="340995"/>
                  </a:lnTo>
                  <a:lnTo>
                    <a:pt x="200660" y="255904"/>
                  </a:lnTo>
                  <a:lnTo>
                    <a:pt x="387350" y="189230"/>
                  </a:lnTo>
                  <a:lnTo>
                    <a:pt x="327025" y="19050"/>
                  </a:lnTo>
                  <a:lnTo>
                    <a:pt x="140335" y="85090"/>
                  </a:lnTo>
                  <a:lnTo>
                    <a:pt x="110490" y="0"/>
                  </a:lnTo>
                  <a:close/>
                </a:path>
              </a:pathLst>
            </a:custGeom>
            <a:solidFill>
              <a:srgbClr val="B7A9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401561" y="3672206"/>
              <a:ext cx="387350" cy="340995"/>
            </a:xfrm>
            <a:custGeom>
              <a:avLst/>
              <a:gdLst/>
              <a:ahLst/>
              <a:cxnLst/>
              <a:rect l="l" t="t" r="r" b="b"/>
              <a:pathLst>
                <a:path w="387350" h="340995">
                  <a:moveTo>
                    <a:pt x="110490" y="0"/>
                  </a:moveTo>
                  <a:lnTo>
                    <a:pt x="140335" y="85090"/>
                  </a:lnTo>
                  <a:lnTo>
                    <a:pt x="327025" y="19050"/>
                  </a:lnTo>
                  <a:lnTo>
                    <a:pt x="387350" y="189230"/>
                  </a:lnTo>
                  <a:lnTo>
                    <a:pt x="200660" y="255904"/>
                  </a:lnTo>
                  <a:lnTo>
                    <a:pt x="231140" y="340995"/>
                  </a:lnTo>
                  <a:lnTo>
                    <a:pt x="0" y="231140"/>
                  </a:lnTo>
                  <a:lnTo>
                    <a:pt x="110490" y="0"/>
                  </a:lnTo>
                  <a:close/>
                </a:path>
              </a:pathLst>
            </a:custGeom>
            <a:ln w="12700">
              <a:solidFill>
                <a:srgbClr val="78787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412991" y="4227196"/>
              <a:ext cx="379095" cy="331470"/>
            </a:xfrm>
            <a:custGeom>
              <a:avLst/>
              <a:gdLst/>
              <a:ahLst/>
              <a:cxnLst/>
              <a:rect l="l" t="t" r="r" b="b"/>
              <a:pathLst>
                <a:path w="379095" h="331470">
                  <a:moveTo>
                    <a:pt x="243840" y="0"/>
                  </a:moveTo>
                  <a:lnTo>
                    <a:pt x="0" y="79375"/>
                  </a:lnTo>
                  <a:lnTo>
                    <a:pt x="79375" y="322580"/>
                  </a:lnTo>
                  <a:lnTo>
                    <a:pt x="120650" y="241935"/>
                  </a:lnTo>
                  <a:lnTo>
                    <a:pt x="297180" y="331470"/>
                  </a:lnTo>
                  <a:lnTo>
                    <a:pt x="379095" y="170180"/>
                  </a:lnTo>
                  <a:lnTo>
                    <a:pt x="202565" y="80645"/>
                  </a:lnTo>
                  <a:lnTo>
                    <a:pt x="243840" y="0"/>
                  </a:lnTo>
                  <a:close/>
                </a:path>
              </a:pathLst>
            </a:custGeom>
            <a:solidFill>
              <a:srgbClr val="B7A9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412991" y="4227196"/>
              <a:ext cx="379095" cy="331470"/>
            </a:xfrm>
            <a:custGeom>
              <a:avLst/>
              <a:gdLst/>
              <a:ahLst/>
              <a:cxnLst/>
              <a:rect l="l" t="t" r="r" b="b"/>
              <a:pathLst>
                <a:path w="379095" h="331470">
                  <a:moveTo>
                    <a:pt x="243840" y="0"/>
                  </a:moveTo>
                  <a:lnTo>
                    <a:pt x="202565" y="80645"/>
                  </a:lnTo>
                  <a:lnTo>
                    <a:pt x="379095" y="170180"/>
                  </a:lnTo>
                  <a:lnTo>
                    <a:pt x="297180" y="331470"/>
                  </a:lnTo>
                  <a:lnTo>
                    <a:pt x="120650" y="241935"/>
                  </a:lnTo>
                  <a:lnTo>
                    <a:pt x="79375" y="322580"/>
                  </a:lnTo>
                  <a:lnTo>
                    <a:pt x="0" y="79375"/>
                  </a:lnTo>
                  <a:lnTo>
                    <a:pt x="243840" y="0"/>
                  </a:lnTo>
                  <a:close/>
                </a:path>
              </a:pathLst>
            </a:custGeom>
            <a:ln w="12699">
              <a:solidFill>
                <a:srgbClr val="78787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463789" y="4984114"/>
              <a:ext cx="1500505" cy="387985"/>
            </a:xfrm>
            <a:custGeom>
              <a:avLst/>
              <a:gdLst/>
              <a:ahLst/>
              <a:cxnLst/>
              <a:rect l="l" t="t" r="r" b="b"/>
              <a:pathLst>
                <a:path w="1500504" h="387985">
                  <a:moveTo>
                    <a:pt x="0" y="0"/>
                  </a:moveTo>
                  <a:lnTo>
                    <a:pt x="1500504" y="0"/>
                  </a:lnTo>
                  <a:lnTo>
                    <a:pt x="1500504" y="387985"/>
                  </a:lnTo>
                  <a:lnTo>
                    <a:pt x="0" y="387985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52545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207251" y="4626611"/>
              <a:ext cx="335915" cy="356870"/>
            </a:xfrm>
            <a:custGeom>
              <a:avLst/>
              <a:gdLst/>
              <a:ahLst/>
              <a:cxnLst/>
              <a:rect l="l" t="t" r="r" b="b"/>
              <a:pathLst>
                <a:path w="335915" h="356870">
                  <a:moveTo>
                    <a:pt x="34925" y="0"/>
                  </a:moveTo>
                  <a:lnTo>
                    <a:pt x="0" y="254000"/>
                  </a:lnTo>
                  <a:lnTo>
                    <a:pt x="71755" y="199390"/>
                  </a:lnTo>
                  <a:lnTo>
                    <a:pt x="191770" y="356870"/>
                  </a:lnTo>
                  <a:lnTo>
                    <a:pt x="335915" y="247650"/>
                  </a:lnTo>
                  <a:lnTo>
                    <a:pt x="215900" y="89535"/>
                  </a:lnTo>
                  <a:lnTo>
                    <a:pt x="288290" y="34925"/>
                  </a:lnTo>
                  <a:lnTo>
                    <a:pt x="34925" y="0"/>
                  </a:lnTo>
                  <a:close/>
                </a:path>
              </a:pathLst>
            </a:custGeom>
            <a:solidFill>
              <a:srgbClr val="B7A9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207251" y="4626611"/>
              <a:ext cx="335915" cy="356870"/>
            </a:xfrm>
            <a:custGeom>
              <a:avLst/>
              <a:gdLst/>
              <a:ahLst/>
              <a:cxnLst/>
              <a:rect l="l" t="t" r="r" b="b"/>
              <a:pathLst>
                <a:path w="335915" h="356870">
                  <a:moveTo>
                    <a:pt x="288290" y="34925"/>
                  </a:moveTo>
                  <a:lnTo>
                    <a:pt x="215900" y="89535"/>
                  </a:lnTo>
                  <a:lnTo>
                    <a:pt x="335915" y="247650"/>
                  </a:lnTo>
                  <a:lnTo>
                    <a:pt x="191770" y="356870"/>
                  </a:lnTo>
                  <a:lnTo>
                    <a:pt x="71755" y="199390"/>
                  </a:lnTo>
                  <a:lnTo>
                    <a:pt x="0" y="254000"/>
                  </a:lnTo>
                  <a:lnTo>
                    <a:pt x="34925" y="0"/>
                  </a:lnTo>
                  <a:lnTo>
                    <a:pt x="288290" y="34925"/>
                  </a:lnTo>
                  <a:close/>
                </a:path>
              </a:pathLst>
            </a:custGeom>
            <a:ln w="12700">
              <a:solidFill>
                <a:srgbClr val="78787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477509" y="2428875"/>
              <a:ext cx="1241425" cy="603250"/>
            </a:xfrm>
            <a:custGeom>
              <a:avLst/>
              <a:gdLst/>
              <a:ahLst/>
              <a:cxnLst/>
              <a:rect l="l" t="t" r="r" b="b"/>
              <a:pathLst>
                <a:path w="1241425" h="603250">
                  <a:moveTo>
                    <a:pt x="0" y="0"/>
                  </a:moveTo>
                  <a:lnTo>
                    <a:pt x="1241424" y="0"/>
                  </a:lnTo>
                  <a:lnTo>
                    <a:pt x="1241424" y="603250"/>
                  </a:lnTo>
                  <a:lnTo>
                    <a:pt x="0" y="603250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52545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843779" y="1939926"/>
              <a:ext cx="675640" cy="1589405"/>
            </a:xfrm>
            <a:custGeom>
              <a:avLst/>
              <a:gdLst/>
              <a:ahLst/>
              <a:cxnLst/>
              <a:rect l="l" t="t" r="r" b="b"/>
              <a:pathLst>
                <a:path w="675639" h="1589404">
                  <a:moveTo>
                    <a:pt x="173354" y="0"/>
                  </a:moveTo>
                  <a:lnTo>
                    <a:pt x="0" y="51435"/>
                  </a:lnTo>
                  <a:lnTo>
                    <a:pt x="415924" y="1442085"/>
                  </a:lnTo>
                  <a:lnTo>
                    <a:pt x="328929" y="1467485"/>
                  </a:lnTo>
                  <a:lnTo>
                    <a:pt x="554354" y="1589405"/>
                  </a:lnTo>
                  <a:lnTo>
                    <a:pt x="675639" y="1363980"/>
                  </a:lnTo>
                  <a:lnTo>
                    <a:pt x="589279" y="1390015"/>
                  </a:lnTo>
                  <a:lnTo>
                    <a:pt x="173354" y="0"/>
                  </a:lnTo>
                  <a:close/>
                </a:path>
              </a:pathLst>
            </a:custGeom>
            <a:solidFill>
              <a:srgbClr val="B7A9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843779" y="1939925"/>
              <a:ext cx="675640" cy="1589405"/>
            </a:xfrm>
            <a:custGeom>
              <a:avLst/>
              <a:gdLst/>
              <a:ahLst/>
              <a:cxnLst/>
              <a:rect l="l" t="t" r="r" b="b"/>
              <a:pathLst>
                <a:path w="675639" h="1589404">
                  <a:moveTo>
                    <a:pt x="328929" y="1467485"/>
                  </a:moveTo>
                  <a:lnTo>
                    <a:pt x="415924" y="1442085"/>
                  </a:lnTo>
                  <a:lnTo>
                    <a:pt x="0" y="51435"/>
                  </a:lnTo>
                  <a:lnTo>
                    <a:pt x="173354" y="0"/>
                  </a:lnTo>
                  <a:lnTo>
                    <a:pt x="589279" y="1390015"/>
                  </a:lnTo>
                  <a:lnTo>
                    <a:pt x="675639" y="1363980"/>
                  </a:lnTo>
                  <a:lnTo>
                    <a:pt x="554354" y="1589405"/>
                  </a:lnTo>
                  <a:lnTo>
                    <a:pt x="328929" y="1467485"/>
                  </a:lnTo>
                  <a:close/>
                </a:path>
              </a:pathLst>
            </a:custGeom>
            <a:ln w="12700">
              <a:solidFill>
                <a:srgbClr val="78787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514339" y="5223509"/>
              <a:ext cx="1397000" cy="603250"/>
            </a:xfrm>
            <a:custGeom>
              <a:avLst/>
              <a:gdLst/>
              <a:ahLst/>
              <a:cxnLst/>
              <a:rect l="l" t="t" r="r" b="b"/>
              <a:pathLst>
                <a:path w="1397000" h="603250">
                  <a:moveTo>
                    <a:pt x="0" y="0"/>
                  </a:moveTo>
                  <a:lnTo>
                    <a:pt x="1397000" y="0"/>
                  </a:lnTo>
                  <a:lnTo>
                    <a:pt x="1397000" y="603250"/>
                  </a:lnTo>
                  <a:lnTo>
                    <a:pt x="0" y="603250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52545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013324" y="4594226"/>
              <a:ext cx="619760" cy="1443355"/>
            </a:xfrm>
            <a:custGeom>
              <a:avLst/>
              <a:gdLst/>
              <a:ahLst/>
              <a:cxnLst/>
              <a:rect l="l" t="t" r="r" b="b"/>
              <a:pathLst>
                <a:path w="619760" h="1443354">
                  <a:moveTo>
                    <a:pt x="495935" y="0"/>
                  </a:moveTo>
                  <a:lnTo>
                    <a:pt x="271780" y="123825"/>
                  </a:lnTo>
                  <a:lnTo>
                    <a:pt x="358775" y="149225"/>
                  </a:lnTo>
                  <a:lnTo>
                    <a:pt x="0" y="1393190"/>
                  </a:lnTo>
                  <a:lnTo>
                    <a:pt x="173990" y="1443355"/>
                  </a:lnTo>
                  <a:lnTo>
                    <a:pt x="532765" y="199390"/>
                  </a:lnTo>
                  <a:lnTo>
                    <a:pt x="619760" y="224155"/>
                  </a:lnTo>
                  <a:lnTo>
                    <a:pt x="495935" y="0"/>
                  </a:lnTo>
                  <a:close/>
                </a:path>
              </a:pathLst>
            </a:custGeom>
            <a:solidFill>
              <a:srgbClr val="B7A9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013324" y="4594226"/>
              <a:ext cx="619760" cy="1443355"/>
            </a:xfrm>
            <a:custGeom>
              <a:avLst/>
              <a:gdLst/>
              <a:ahLst/>
              <a:cxnLst/>
              <a:rect l="l" t="t" r="r" b="b"/>
              <a:pathLst>
                <a:path w="619760" h="1443354">
                  <a:moveTo>
                    <a:pt x="619760" y="224155"/>
                  </a:moveTo>
                  <a:lnTo>
                    <a:pt x="532765" y="199390"/>
                  </a:lnTo>
                  <a:lnTo>
                    <a:pt x="173990" y="1443355"/>
                  </a:lnTo>
                  <a:lnTo>
                    <a:pt x="0" y="1393190"/>
                  </a:lnTo>
                  <a:lnTo>
                    <a:pt x="358775" y="149225"/>
                  </a:lnTo>
                  <a:lnTo>
                    <a:pt x="271780" y="123825"/>
                  </a:lnTo>
                  <a:lnTo>
                    <a:pt x="495935" y="0"/>
                  </a:lnTo>
                  <a:lnTo>
                    <a:pt x="619760" y="224155"/>
                  </a:lnTo>
                  <a:close/>
                </a:path>
              </a:pathLst>
            </a:custGeom>
            <a:ln w="12700">
              <a:solidFill>
                <a:srgbClr val="78787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767196" y="4648201"/>
              <a:ext cx="742950" cy="1423035"/>
            </a:xfrm>
            <a:custGeom>
              <a:avLst/>
              <a:gdLst/>
              <a:ahLst/>
              <a:cxnLst/>
              <a:rect l="l" t="t" r="r" b="b"/>
              <a:pathLst>
                <a:path w="742950" h="1423035">
                  <a:moveTo>
                    <a:pt x="100329" y="0"/>
                  </a:moveTo>
                  <a:lnTo>
                    <a:pt x="0" y="235585"/>
                  </a:lnTo>
                  <a:lnTo>
                    <a:pt x="83819" y="201295"/>
                  </a:lnTo>
                  <a:lnTo>
                    <a:pt x="575309" y="1423035"/>
                  </a:lnTo>
                  <a:lnTo>
                    <a:pt x="742949" y="1355090"/>
                  </a:lnTo>
                  <a:lnTo>
                    <a:pt x="252094" y="133985"/>
                  </a:lnTo>
                  <a:lnTo>
                    <a:pt x="335914" y="100330"/>
                  </a:lnTo>
                  <a:lnTo>
                    <a:pt x="100329" y="0"/>
                  </a:lnTo>
                  <a:close/>
                </a:path>
              </a:pathLst>
            </a:custGeom>
            <a:solidFill>
              <a:srgbClr val="B7A9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767196" y="4648201"/>
              <a:ext cx="742950" cy="1423035"/>
            </a:xfrm>
            <a:custGeom>
              <a:avLst/>
              <a:gdLst/>
              <a:ahLst/>
              <a:cxnLst/>
              <a:rect l="l" t="t" r="r" b="b"/>
              <a:pathLst>
                <a:path w="742950" h="1423035">
                  <a:moveTo>
                    <a:pt x="335915" y="100330"/>
                  </a:moveTo>
                  <a:lnTo>
                    <a:pt x="252095" y="133985"/>
                  </a:lnTo>
                  <a:lnTo>
                    <a:pt x="742950" y="1355090"/>
                  </a:lnTo>
                  <a:lnTo>
                    <a:pt x="575310" y="1423035"/>
                  </a:lnTo>
                  <a:lnTo>
                    <a:pt x="83820" y="201295"/>
                  </a:lnTo>
                  <a:lnTo>
                    <a:pt x="0" y="235585"/>
                  </a:lnTo>
                  <a:lnTo>
                    <a:pt x="100330" y="0"/>
                  </a:lnTo>
                  <a:lnTo>
                    <a:pt x="335915" y="100330"/>
                  </a:lnTo>
                  <a:close/>
                </a:path>
              </a:pathLst>
            </a:custGeom>
            <a:ln w="12700">
              <a:solidFill>
                <a:srgbClr val="78787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684644" y="1948181"/>
              <a:ext cx="567690" cy="1576705"/>
            </a:xfrm>
            <a:custGeom>
              <a:avLst/>
              <a:gdLst/>
              <a:ahLst/>
              <a:cxnLst/>
              <a:rect l="l" t="t" r="r" b="b"/>
              <a:pathLst>
                <a:path w="567690" h="1576704">
                  <a:moveTo>
                    <a:pt x="391159" y="0"/>
                  </a:moveTo>
                  <a:lnTo>
                    <a:pt x="88264" y="1380490"/>
                  </a:lnTo>
                  <a:lnTo>
                    <a:pt x="0" y="1360805"/>
                  </a:lnTo>
                  <a:lnTo>
                    <a:pt x="137794" y="1576705"/>
                  </a:lnTo>
                  <a:lnTo>
                    <a:pt x="353694" y="1438275"/>
                  </a:lnTo>
                  <a:lnTo>
                    <a:pt x="264794" y="1419225"/>
                  </a:lnTo>
                  <a:lnTo>
                    <a:pt x="567689" y="38735"/>
                  </a:lnTo>
                  <a:lnTo>
                    <a:pt x="391159" y="0"/>
                  </a:lnTo>
                  <a:close/>
                </a:path>
              </a:pathLst>
            </a:custGeom>
            <a:solidFill>
              <a:srgbClr val="B7A9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684644" y="1948181"/>
              <a:ext cx="567690" cy="1576705"/>
            </a:xfrm>
            <a:custGeom>
              <a:avLst/>
              <a:gdLst/>
              <a:ahLst/>
              <a:cxnLst/>
              <a:rect l="l" t="t" r="r" b="b"/>
              <a:pathLst>
                <a:path w="567690" h="1576704">
                  <a:moveTo>
                    <a:pt x="0" y="1360805"/>
                  </a:moveTo>
                  <a:lnTo>
                    <a:pt x="88265" y="1380490"/>
                  </a:lnTo>
                  <a:lnTo>
                    <a:pt x="391160" y="0"/>
                  </a:lnTo>
                  <a:lnTo>
                    <a:pt x="567690" y="38735"/>
                  </a:lnTo>
                  <a:lnTo>
                    <a:pt x="264795" y="1419225"/>
                  </a:lnTo>
                  <a:lnTo>
                    <a:pt x="353695" y="1438275"/>
                  </a:lnTo>
                  <a:lnTo>
                    <a:pt x="137795" y="1576705"/>
                  </a:lnTo>
                  <a:lnTo>
                    <a:pt x="0" y="1360805"/>
                  </a:lnTo>
                  <a:close/>
                </a:path>
              </a:pathLst>
            </a:custGeom>
            <a:ln w="12700">
              <a:solidFill>
                <a:srgbClr val="78787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51046" y="3938271"/>
              <a:ext cx="379095" cy="361950"/>
            </a:xfrm>
            <a:custGeom>
              <a:avLst/>
              <a:gdLst/>
              <a:ahLst/>
              <a:cxnLst/>
              <a:rect l="l" t="t" r="r" b="b"/>
              <a:pathLst>
                <a:path w="379095" h="361950">
                  <a:moveTo>
                    <a:pt x="198120" y="0"/>
                  </a:moveTo>
                  <a:lnTo>
                    <a:pt x="198120" y="90805"/>
                  </a:lnTo>
                  <a:lnTo>
                    <a:pt x="0" y="90805"/>
                  </a:lnTo>
                  <a:lnTo>
                    <a:pt x="0" y="271780"/>
                  </a:lnTo>
                  <a:lnTo>
                    <a:pt x="198120" y="271780"/>
                  </a:lnTo>
                  <a:lnTo>
                    <a:pt x="198120" y="361950"/>
                  </a:lnTo>
                  <a:lnTo>
                    <a:pt x="379095" y="180975"/>
                  </a:lnTo>
                  <a:lnTo>
                    <a:pt x="198120" y="0"/>
                  </a:lnTo>
                  <a:close/>
                </a:path>
              </a:pathLst>
            </a:custGeom>
            <a:solidFill>
              <a:srgbClr val="B7A9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51046" y="3938271"/>
              <a:ext cx="379095" cy="361950"/>
            </a:xfrm>
            <a:custGeom>
              <a:avLst/>
              <a:gdLst/>
              <a:ahLst/>
              <a:cxnLst/>
              <a:rect l="l" t="t" r="r" b="b"/>
              <a:pathLst>
                <a:path w="379095" h="361950">
                  <a:moveTo>
                    <a:pt x="198120" y="361950"/>
                  </a:moveTo>
                  <a:lnTo>
                    <a:pt x="198120" y="271780"/>
                  </a:lnTo>
                  <a:lnTo>
                    <a:pt x="0" y="271780"/>
                  </a:lnTo>
                  <a:lnTo>
                    <a:pt x="0" y="90804"/>
                  </a:lnTo>
                  <a:lnTo>
                    <a:pt x="198120" y="90804"/>
                  </a:lnTo>
                  <a:lnTo>
                    <a:pt x="198120" y="0"/>
                  </a:lnTo>
                  <a:lnTo>
                    <a:pt x="379095" y="180975"/>
                  </a:lnTo>
                  <a:lnTo>
                    <a:pt x="198120" y="361950"/>
                  </a:lnTo>
                  <a:close/>
                </a:path>
              </a:pathLst>
            </a:custGeom>
            <a:ln w="12700">
              <a:solidFill>
                <a:srgbClr val="78787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5610859" y="2460142"/>
            <a:ext cx="972185" cy="541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9400" marR="5080" indent="-266700">
              <a:lnSpc>
                <a:spcPct val="105600"/>
              </a:lnSpc>
              <a:spcBef>
                <a:spcPts val="100"/>
              </a:spcBef>
            </a:pPr>
            <a:r>
              <a:rPr sz="1600" spc="-20" dirty="0">
                <a:latin typeface="Calibri"/>
                <a:cs typeface="Calibri"/>
              </a:rPr>
              <a:t>Attendance </a:t>
            </a:r>
            <a:r>
              <a:rPr sz="1600" spc="-10" dirty="0">
                <a:latin typeface="Calibri"/>
                <a:cs typeface="Calibri"/>
              </a:rPr>
              <a:t>Clerk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609335" y="3826255"/>
            <a:ext cx="117475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10" dirty="0">
                <a:latin typeface="Calibri"/>
                <a:cs typeface="Calibri"/>
              </a:rPr>
              <a:t>Principal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837423" y="5027167"/>
            <a:ext cx="7435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Calibri"/>
                <a:cs typeface="Calibri"/>
              </a:rPr>
              <a:t>Librarian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626100" y="5255158"/>
            <a:ext cx="1175385" cy="541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0979" marR="5080" indent="-208915">
              <a:lnSpc>
                <a:spcPct val="105600"/>
              </a:lnSpc>
              <a:spcBef>
                <a:spcPts val="100"/>
              </a:spcBef>
            </a:pPr>
            <a:r>
              <a:rPr sz="1600" spc="-20" dirty="0">
                <a:latin typeface="Calibri"/>
                <a:cs typeface="Calibri"/>
              </a:rPr>
              <a:t>Parent/Family </a:t>
            </a:r>
            <a:r>
              <a:rPr sz="1600" spc="-10" dirty="0">
                <a:latin typeface="Calibri"/>
                <a:cs typeface="Calibri"/>
              </a:rPr>
              <a:t>Educator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866380" y="4215129"/>
            <a:ext cx="1500505" cy="637540"/>
          </a:xfrm>
          <a:prstGeom prst="rect">
            <a:avLst/>
          </a:prstGeom>
          <a:ln w="19050">
            <a:solidFill>
              <a:srgbClr val="52545A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234950" marR="244475" indent="22860">
              <a:lnSpc>
                <a:spcPct val="110000"/>
              </a:lnSpc>
              <a:spcBef>
                <a:spcPts val="165"/>
              </a:spcBef>
            </a:pPr>
            <a:r>
              <a:rPr sz="1600" dirty="0">
                <a:latin typeface="Calibri"/>
                <a:cs typeface="Calibri"/>
              </a:rPr>
              <a:t>Front</a:t>
            </a:r>
            <a:r>
              <a:rPr sz="1600" spc="-7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Office </a:t>
            </a:r>
            <a:r>
              <a:rPr sz="1600" spc="-20" dirty="0">
                <a:latin typeface="Calibri"/>
                <a:cs typeface="Calibri"/>
              </a:rPr>
              <a:t>Receptionist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877809" y="3552825"/>
            <a:ext cx="1500505" cy="387985"/>
          </a:xfrm>
          <a:prstGeom prst="rect">
            <a:avLst/>
          </a:prstGeom>
          <a:ln w="19050">
            <a:solidFill>
              <a:srgbClr val="52545A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marL="176530">
              <a:lnSpc>
                <a:spcPct val="100000"/>
              </a:lnSpc>
              <a:spcBef>
                <a:spcPts val="365"/>
              </a:spcBef>
            </a:pPr>
            <a:r>
              <a:rPr sz="1600" spc="-10" dirty="0">
                <a:latin typeface="Calibri"/>
                <a:cs typeface="Calibri"/>
              </a:rPr>
              <a:t>Social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Worker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461250" y="2584450"/>
            <a:ext cx="1500505" cy="629285"/>
          </a:xfrm>
          <a:prstGeom prst="rect">
            <a:avLst/>
          </a:prstGeom>
          <a:ln w="19050">
            <a:solidFill>
              <a:srgbClr val="52545A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362585" marR="212725" indent="-155575">
              <a:lnSpc>
                <a:spcPct val="109400"/>
              </a:lnSpc>
              <a:spcBef>
                <a:spcPts val="175"/>
              </a:spcBef>
            </a:pPr>
            <a:r>
              <a:rPr sz="1600" spc="-10" dirty="0">
                <a:latin typeface="Calibri"/>
                <a:cs typeface="Calibri"/>
              </a:rPr>
              <a:t>Student</a:t>
            </a:r>
            <a:r>
              <a:rPr sz="1600" spc="-8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Data </a:t>
            </a:r>
            <a:r>
              <a:rPr sz="1600" spc="-10" dirty="0">
                <a:latin typeface="Calibri"/>
                <a:cs typeface="Calibri"/>
              </a:rPr>
              <a:t>Specialist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1456053" y="3500118"/>
            <a:ext cx="3012440" cy="1266190"/>
            <a:chOff x="1456053" y="3500118"/>
            <a:chExt cx="3012440" cy="1266190"/>
          </a:xfrm>
        </p:grpSpPr>
        <p:sp>
          <p:nvSpPr>
            <p:cNvPr id="34" name="object 34"/>
            <p:cNvSpPr/>
            <p:nvPr/>
          </p:nvSpPr>
          <p:spPr>
            <a:xfrm>
              <a:off x="1793873" y="3568063"/>
              <a:ext cx="2665095" cy="1138555"/>
            </a:xfrm>
            <a:custGeom>
              <a:avLst/>
              <a:gdLst/>
              <a:ahLst/>
              <a:cxnLst/>
              <a:rect l="l" t="t" r="r" b="b"/>
              <a:pathLst>
                <a:path w="2665095" h="1138554">
                  <a:moveTo>
                    <a:pt x="0" y="568960"/>
                  </a:moveTo>
                  <a:lnTo>
                    <a:pt x="6350" y="512445"/>
                  </a:lnTo>
                  <a:lnTo>
                    <a:pt x="25400" y="457835"/>
                  </a:lnTo>
                  <a:lnTo>
                    <a:pt x="56515" y="404495"/>
                  </a:lnTo>
                  <a:lnTo>
                    <a:pt x="98425" y="353695"/>
                  </a:lnTo>
                  <a:lnTo>
                    <a:pt x="151765" y="305435"/>
                  </a:lnTo>
                  <a:lnTo>
                    <a:pt x="182245" y="281940"/>
                  </a:lnTo>
                  <a:lnTo>
                    <a:pt x="214629" y="259080"/>
                  </a:lnTo>
                  <a:lnTo>
                    <a:pt x="249554" y="237490"/>
                  </a:lnTo>
                  <a:lnTo>
                    <a:pt x="287020" y="215900"/>
                  </a:lnTo>
                  <a:lnTo>
                    <a:pt x="327025" y="195580"/>
                  </a:lnTo>
                  <a:lnTo>
                    <a:pt x="368935" y="175895"/>
                  </a:lnTo>
                  <a:lnTo>
                    <a:pt x="412750" y="157480"/>
                  </a:lnTo>
                  <a:lnTo>
                    <a:pt x="458470" y="139700"/>
                  </a:lnTo>
                  <a:lnTo>
                    <a:pt x="506095" y="122555"/>
                  </a:lnTo>
                  <a:lnTo>
                    <a:pt x="555625" y="106680"/>
                  </a:lnTo>
                  <a:lnTo>
                    <a:pt x="607060" y="91440"/>
                  </a:lnTo>
                  <a:lnTo>
                    <a:pt x="659765" y="77470"/>
                  </a:lnTo>
                  <a:lnTo>
                    <a:pt x="714375" y="64770"/>
                  </a:lnTo>
                  <a:lnTo>
                    <a:pt x="770890" y="52705"/>
                  </a:lnTo>
                  <a:lnTo>
                    <a:pt x="828675" y="41910"/>
                  </a:lnTo>
                  <a:lnTo>
                    <a:pt x="887094" y="32385"/>
                  </a:lnTo>
                  <a:lnTo>
                    <a:pt x="947419" y="24130"/>
                  </a:lnTo>
                  <a:lnTo>
                    <a:pt x="1009015" y="16510"/>
                  </a:lnTo>
                  <a:lnTo>
                    <a:pt x="1071880" y="10795"/>
                  </a:lnTo>
                  <a:lnTo>
                    <a:pt x="1135380" y="5715"/>
                  </a:lnTo>
                  <a:lnTo>
                    <a:pt x="1200150" y="2540"/>
                  </a:lnTo>
                  <a:lnTo>
                    <a:pt x="1266190" y="635"/>
                  </a:lnTo>
                  <a:lnTo>
                    <a:pt x="1332865" y="0"/>
                  </a:lnTo>
                  <a:lnTo>
                    <a:pt x="1398905" y="635"/>
                  </a:lnTo>
                  <a:lnTo>
                    <a:pt x="1464945" y="2540"/>
                  </a:lnTo>
                  <a:lnTo>
                    <a:pt x="1529715" y="5715"/>
                  </a:lnTo>
                  <a:lnTo>
                    <a:pt x="1593215" y="10795"/>
                  </a:lnTo>
                  <a:lnTo>
                    <a:pt x="1656080" y="16510"/>
                  </a:lnTo>
                  <a:lnTo>
                    <a:pt x="1717675" y="24130"/>
                  </a:lnTo>
                  <a:lnTo>
                    <a:pt x="1778000" y="32385"/>
                  </a:lnTo>
                  <a:lnTo>
                    <a:pt x="1836420" y="41910"/>
                  </a:lnTo>
                  <a:lnTo>
                    <a:pt x="1894205" y="52705"/>
                  </a:lnTo>
                  <a:lnTo>
                    <a:pt x="1950720" y="64770"/>
                  </a:lnTo>
                  <a:lnTo>
                    <a:pt x="2005330" y="77470"/>
                  </a:lnTo>
                  <a:lnTo>
                    <a:pt x="2058035" y="91440"/>
                  </a:lnTo>
                  <a:lnTo>
                    <a:pt x="2109470" y="106680"/>
                  </a:lnTo>
                  <a:lnTo>
                    <a:pt x="2159000" y="122555"/>
                  </a:lnTo>
                  <a:lnTo>
                    <a:pt x="2206625" y="139700"/>
                  </a:lnTo>
                  <a:lnTo>
                    <a:pt x="2252345" y="157480"/>
                  </a:lnTo>
                  <a:lnTo>
                    <a:pt x="2296160" y="175895"/>
                  </a:lnTo>
                  <a:lnTo>
                    <a:pt x="2338070" y="195580"/>
                  </a:lnTo>
                  <a:lnTo>
                    <a:pt x="2378075" y="215900"/>
                  </a:lnTo>
                  <a:lnTo>
                    <a:pt x="2415540" y="237490"/>
                  </a:lnTo>
                  <a:lnTo>
                    <a:pt x="2450465" y="259080"/>
                  </a:lnTo>
                  <a:lnTo>
                    <a:pt x="2482850" y="281940"/>
                  </a:lnTo>
                  <a:lnTo>
                    <a:pt x="2513330" y="305435"/>
                  </a:lnTo>
                  <a:lnTo>
                    <a:pt x="2566670" y="353695"/>
                  </a:lnTo>
                  <a:lnTo>
                    <a:pt x="2608580" y="404495"/>
                  </a:lnTo>
                  <a:lnTo>
                    <a:pt x="2639695" y="457835"/>
                  </a:lnTo>
                  <a:lnTo>
                    <a:pt x="2658745" y="512445"/>
                  </a:lnTo>
                  <a:lnTo>
                    <a:pt x="2665095" y="568960"/>
                  </a:lnTo>
                  <a:lnTo>
                    <a:pt x="2663190" y="597535"/>
                  </a:lnTo>
                  <a:lnTo>
                    <a:pt x="2650490" y="653415"/>
                  </a:lnTo>
                  <a:lnTo>
                    <a:pt x="2625725" y="707390"/>
                  </a:lnTo>
                  <a:lnTo>
                    <a:pt x="2588895" y="759460"/>
                  </a:lnTo>
                  <a:lnTo>
                    <a:pt x="2541270" y="808990"/>
                  </a:lnTo>
                  <a:lnTo>
                    <a:pt x="2482850" y="856615"/>
                  </a:lnTo>
                  <a:lnTo>
                    <a:pt x="2450465" y="878840"/>
                  </a:lnTo>
                  <a:lnTo>
                    <a:pt x="2415540" y="901065"/>
                  </a:lnTo>
                  <a:lnTo>
                    <a:pt x="2378075" y="922020"/>
                  </a:lnTo>
                  <a:lnTo>
                    <a:pt x="2338070" y="942340"/>
                  </a:lnTo>
                  <a:lnTo>
                    <a:pt x="2296160" y="962025"/>
                  </a:lnTo>
                  <a:lnTo>
                    <a:pt x="2252345" y="981075"/>
                  </a:lnTo>
                  <a:lnTo>
                    <a:pt x="2206625" y="998855"/>
                  </a:lnTo>
                  <a:lnTo>
                    <a:pt x="2159000" y="1016000"/>
                  </a:lnTo>
                  <a:lnTo>
                    <a:pt x="2109470" y="1031875"/>
                  </a:lnTo>
                  <a:lnTo>
                    <a:pt x="2058035" y="1046480"/>
                  </a:lnTo>
                  <a:lnTo>
                    <a:pt x="2005330" y="1060450"/>
                  </a:lnTo>
                  <a:lnTo>
                    <a:pt x="1950720" y="1073785"/>
                  </a:lnTo>
                  <a:lnTo>
                    <a:pt x="1894205" y="1085215"/>
                  </a:lnTo>
                  <a:lnTo>
                    <a:pt x="1836420" y="1096010"/>
                  </a:lnTo>
                  <a:lnTo>
                    <a:pt x="1778000" y="1106170"/>
                  </a:lnTo>
                  <a:lnTo>
                    <a:pt x="1717675" y="1114425"/>
                  </a:lnTo>
                  <a:lnTo>
                    <a:pt x="1656080" y="1121410"/>
                  </a:lnTo>
                  <a:lnTo>
                    <a:pt x="1593215" y="1127760"/>
                  </a:lnTo>
                  <a:lnTo>
                    <a:pt x="1529715" y="1132205"/>
                  </a:lnTo>
                  <a:lnTo>
                    <a:pt x="1464945" y="1135380"/>
                  </a:lnTo>
                  <a:lnTo>
                    <a:pt x="1398905" y="1137920"/>
                  </a:lnTo>
                  <a:lnTo>
                    <a:pt x="1332865" y="1138555"/>
                  </a:lnTo>
                  <a:lnTo>
                    <a:pt x="1266190" y="1137920"/>
                  </a:lnTo>
                  <a:lnTo>
                    <a:pt x="1200150" y="1135380"/>
                  </a:lnTo>
                  <a:lnTo>
                    <a:pt x="1135380" y="1132205"/>
                  </a:lnTo>
                  <a:lnTo>
                    <a:pt x="1071880" y="1127760"/>
                  </a:lnTo>
                  <a:lnTo>
                    <a:pt x="1009015" y="1121410"/>
                  </a:lnTo>
                  <a:lnTo>
                    <a:pt x="947419" y="1114425"/>
                  </a:lnTo>
                  <a:lnTo>
                    <a:pt x="887094" y="1106170"/>
                  </a:lnTo>
                  <a:lnTo>
                    <a:pt x="828675" y="1096010"/>
                  </a:lnTo>
                  <a:lnTo>
                    <a:pt x="770890" y="1085215"/>
                  </a:lnTo>
                  <a:lnTo>
                    <a:pt x="714375" y="1073785"/>
                  </a:lnTo>
                  <a:lnTo>
                    <a:pt x="659765" y="1060450"/>
                  </a:lnTo>
                  <a:lnTo>
                    <a:pt x="607060" y="1046480"/>
                  </a:lnTo>
                  <a:lnTo>
                    <a:pt x="555625" y="1031875"/>
                  </a:lnTo>
                  <a:lnTo>
                    <a:pt x="506095" y="1016000"/>
                  </a:lnTo>
                  <a:lnTo>
                    <a:pt x="458470" y="998855"/>
                  </a:lnTo>
                  <a:lnTo>
                    <a:pt x="412750" y="981075"/>
                  </a:lnTo>
                  <a:lnTo>
                    <a:pt x="368935" y="962025"/>
                  </a:lnTo>
                  <a:lnTo>
                    <a:pt x="327025" y="942340"/>
                  </a:lnTo>
                  <a:lnTo>
                    <a:pt x="287020" y="922020"/>
                  </a:lnTo>
                  <a:lnTo>
                    <a:pt x="249554" y="901065"/>
                  </a:lnTo>
                  <a:lnTo>
                    <a:pt x="214629" y="878840"/>
                  </a:lnTo>
                  <a:lnTo>
                    <a:pt x="182245" y="856615"/>
                  </a:lnTo>
                  <a:lnTo>
                    <a:pt x="151765" y="833120"/>
                  </a:lnTo>
                  <a:lnTo>
                    <a:pt x="98425" y="784225"/>
                  </a:lnTo>
                  <a:lnTo>
                    <a:pt x="56515" y="733425"/>
                  </a:lnTo>
                  <a:lnTo>
                    <a:pt x="25400" y="680720"/>
                  </a:lnTo>
                  <a:lnTo>
                    <a:pt x="6350" y="625475"/>
                  </a:lnTo>
                  <a:lnTo>
                    <a:pt x="0" y="568960"/>
                  </a:lnTo>
                  <a:close/>
                </a:path>
              </a:pathLst>
            </a:custGeom>
            <a:ln w="19050">
              <a:solidFill>
                <a:srgbClr val="882A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462403" y="3506468"/>
              <a:ext cx="369570" cy="334645"/>
            </a:xfrm>
            <a:custGeom>
              <a:avLst/>
              <a:gdLst/>
              <a:ahLst/>
              <a:cxnLst/>
              <a:rect l="l" t="t" r="r" b="b"/>
              <a:pathLst>
                <a:path w="369569" h="334645">
                  <a:moveTo>
                    <a:pt x="95250" y="0"/>
                  </a:moveTo>
                  <a:lnTo>
                    <a:pt x="0" y="153670"/>
                  </a:lnTo>
                  <a:lnTo>
                    <a:pt x="168275" y="257810"/>
                  </a:lnTo>
                  <a:lnTo>
                    <a:pt x="120650" y="334645"/>
                  </a:lnTo>
                  <a:lnTo>
                    <a:pt x="369570" y="276860"/>
                  </a:lnTo>
                  <a:lnTo>
                    <a:pt x="311150" y="27305"/>
                  </a:lnTo>
                  <a:lnTo>
                    <a:pt x="263525" y="104139"/>
                  </a:lnTo>
                  <a:lnTo>
                    <a:pt x="95250" y="0"/>
                  </a:lnTo>
                  <a:close/>
                </a:path>
              </a:pathLst>
            </a:custGeom>
            <a:solidFill>
              <a:srgbClr val="B7A9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462403" y="3506468"/>
              <a:ext cx="369570" cy="334645"/>
            </a:xfrm>
            <a:custGeom>
              <a:avLst/>
              <a:gdLst/>
              <a:ahLst/>
              <a:cxnLst/>
              <a:rect l="l" t="t" r="r" b="b"/>
              <a:pathLst>
                <a:path w="369569" h="334645">
                  <a:moveTo>
                    <a:pt x="120650" y="334645"/>
                  </a:moveTo>
                  <a:lnTo>
                    <a:pt x="168275" y="257810"/>
                  </a:lnTo>
                  <a:lnTo>
                    <a:pt x="0" y="153670"/>
                  </a:lnTo>
                  <a:lnTo>
                    <a:pt x="95250" y="0"/>
                  </a:lnTo>
                  <a:lnTo>
                    <a:pt x="263525" y="104140"/>
                  </a:lnTo>
                  <a:lnTo>
                    <a:pt x="311150" y="27305"/>
                  </a:lnTo>
                  <a:lnTo>
                    <a:pt x="369570" y="276860"/>
                  </a:lnTo>
                  <a:lnTo>
                    <a:pt x="120650" y="334645"/>
                  </a:lnTo>
                  <a:close/>
                </a:path>
              </a:pathLst>
            </a:custGeom>
            <a:ln w="12700">
              <a:solidFill>
                <a:srgbClr val="78787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492248" y="4424678"/>
              <a:ext cx="368300" cy="335280"/>
            </a:xfrm>
            <a:custGeom>
              <a:avLst/>
              <a:gdLst/>
              <a:ahLst/>
              <a:cxnLst/>
              <a:rect l="l" t="t" r="r" b="b"/>
              <a:pathLst>
                <a:path w="368300" h="335279">
                  <a:moveTo>
                    <a:pt x="118744" y="0"/>
                  </a:moveTo>
                  <a:lnTo>
                    <a:pt x="167004" y="76200"/>
                  </a:lnTo>
                  <a:lnTo>
                    <a:pt x="0" y="182880"/>
                  </a:lnTo>
                  <a:lnTo>
                    <a:pt x="97154" y="335280"/>
                  </a:lnTo>
                  <a:lnTo>
                    <a:pt x="264159" y="229235"/>
                  </a:lnTo>
                  <a:lnTo>
                    <a:pt x="313054" y="305435"/>
                  </a:lnTo>
                  <a:lnTo>
                    <a:pt x="368299" y="55244"/>
                  </a:lnTo>
                  <a:lnTo>
                    <a:pt x="118744" y="0"/>
                  </a:lnTo>
                  <a:close/>
                </a:path>
              </a:pathLst>
            </a:custGeom>
            <a:solidFill>
              <a:srgbClr val="B7A9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492248" y="4424678"/>
              <a:ext cx="368300" cy="335280"/>
            </a:xfrm>
            <a:custGeom>
              <a:avLst/>
              <a:gdLst/>
              <a:ahLst/>
              <a:cxnLst/>
              <a:rect l="l" t="t" r="r" b="b"/>
              <a:pathLst>
                <a:path w="368300" h="335279">
                  <a:moveTo>
                    <a:pt x="313055" y="305435"/>
                  </a:moveTo>
                  <a:lnTo>
                    <a:pt x="264160" y="229235"/>
                  </a:lnTo>
                  <a:lnTo>
                    <a:pt x="97155" y="335280"/>
                  </a:lnTo>
                  <a:lnTo>
                    <a:pt x="0" y="182880"/>
                  </a:lnTo>
                  <a:lnTo>
                    <a:pt x="167005" y="76200"/>
                  </a:lnTo>
                  <a:lnTo>
                    <a:pt x="118745" y="0"/>
                  </a:lnTo>
                  <a:lnTo>
                    <a:pt x="368300" y="55245"/>
                  </a:lnTo>
                  <a:lnTo>
                    <a:pt x="313055" y="305435"/>
                  </a:lnTo>
                  <a:close/>
                </a:path>
              </a:pathLst>
            </a:custGeom>
            <a:ln w="12700">
              <a:solidFill>
                <a:srgbClr val="78787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2311400" y="3773787"/>
            <a:ext cx="1606550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7200" marR="5080" indent="-445134">
              <a:lnSpc>
                <a:spcPct val="109400"/>
              </a:lnSpc>
              <a:spcBef>
                <a:spcPts val="100"/>
              </a:spcBef>
            </a:pPr>
            <a:r>
              <a:rPr sz="1600" spc="-20" dirty="0">
                <a:latin typeface="Calibri"/>
                <a:cs typeface="Calibri"/>
              </a:rPr>
              <a:t>Assistant/Associate </a:t>
            </a:r>
            <a:r>
              <a:rPr sz="1600" spc="-10" dirty="0">
                <a:latin typeface="Calibri"/>
                <a:cs typeface="Calibri"/>
              </a:rPr>
              <a:t>Principal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2961003" y="3071493"/>
            <a:ext cx="408940" cy="2089150"/>
            <a:chOff x="2961003" y="3071493"/>
            <a:chExt cx="408940" cy="2089150"/>
          </a:xfrm>
        </p:grpSpPr>
        <p:sp>
          <p:nvSpPr>
            <p:cNvPr id="41" name="object 41"/>
            <p:cNvSpPr/>
            <p:nvPr/>
          </p:nvSpPr>
          <p:spPr>
            <a:xfrm>
              <a:off x="3001643" y="4775198"/>
              <a:ext cx="361950" cy="379095"/>
            </a:xfrm>
            <a:custGeom>
              <a:avLst/>
              <a:gdLst/>
              <a:ahLst/>
              <a:cxnLst/>
              <a:rect l="l" t="t" r="r" b="b"/>
              <a:pathLst>
                <a:path w="361950" h="379095">
                  <a:moveTo>
                    <a:pt x="180975" y="0"/>
                  </a:moveTo>
                  <a:lnTo>
                    <a:pt x="0" y="180974"/>
                  </a:lnTo>
                  <a:lnTo>
                    <a:pt x="90805" y="180974"/>
                  </a:lnTo>
                  <a:lnTo>
                    <a:pt x="90805" y="379094"/>
                  </a:lnTo>
                  <a:lnTo>
                    <a:pt x="271780" y="379094"/>
                  </a:lnTo>
                  <a:lnTo>
                    <a:pt x="271780" y="180974"/>
                  </a:lnTo>
                  <a:lnTo>
                    <a:pt x="361950" y="180974"/>
                  </a:lnTo>
                  <a:lnTo>
                    <a:pt x="180975" y="0"/>
                  </a:lnTo>
                  <a:close/>
                </a:path>
              </a:pathLst>
            </a:custGeom>
            <a:solidFill>
              <a:srgbClr val="B7A9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001643" y="4775198"/>
              <a:ext cx="361950" cy="379095"/>
            </a:xfrm>
            <a:custGeom>
              <a:avLst/>
              <a:gdLst/>
              <a:ahLst/>
              <a:cxnLst/>
              <a:rect l="l" t="t" r="r" b="b"/>
              <a:pathLst>
                <a:path w="361950" h="379095">
                  <a:moveTo>
                    <a:pt x="361950" y="180974"/>
                  </a:moveTo>
                  <a:lnTo>
                    <a:pt x="271780" y="180974"/>
                  </a:lnTo>
                  <a:lnTo>
                    <a:pt x="271780" y="379094"/>
                  </a:lnTo>
                  <a:lnTo>
                    <a:pt x="90804" y="379094"/>
                  </a:lnTo>
                  <a:lnTo>
                    <a:pt x="90804" y="180974"/>
                  </a:lnTo>
                  <a:lnTo>
                    <a:pt x="0" y="180974"/>
                  </a:lnTo>
                  <a:lnTo>
                    <a:pt x="180975" y="0"/>
                  </a:lnTo>
                  <a:lnTo>
                    <a:pt x="361950" y="180974"/>
                  </a:lnTo>
                  <a:close/>
                </a:path>
              </a:pathLst>
            </a:custGeom>
            <a:ln w="12700">
              <a:solidFill>
                <a:srgbClr val="78787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967353" y="3077843"/>
              <a:ext cx="361950" cy="379095"/>
            </a:xfrm>
            <a:custGeom>
              <a:avLst/>
              <a:gdLst/>
              <a:ahLst/>
              <a:cxnLst/>
              <a:rect l="l" t="t" r="r" b="b"/>
              <a:pathLst>
                <a:path w="361950" h="379095">
                  <a:moveTo>
                    <a:pt x="271144" y="0"/>
                  </a:moveTo>
                  <a:lnTo>
                    <a:pt x="90169" y="0"/>
                  </a:lnTo>
                  <a:lnTo>
                    <a:pt x="90169" y="198120"/>
                  </a:lnTo>
                  <a:lnTo>
                    <a:pt x="0" y="198120"/>
                  </a:lnTo>
                  <a:lnTo>
                    <a:pt x="180974" y="379095"/>
                  </a:lnTo>
                  <a:lnTo>
                    <a:pt x="361949" y="198120"/>
                  </a:lnTo>
                  <a:lnTo>
                    <a:pt x="271144" y="198120"/>
                  </a:lnTo>
                  <a:lnTo>
                    <a:pt x="271144" y="0"/>
                  </a:lnTo>
                  <a:close/>
                </a:path>
              </a:pathLst>
            </a:custGeom>
            <a:solidFill>
              <a:srgbClr val="B7A9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967353" y="3077843"/>
              <a:ext cx="361950" cy="379095"/>
            </a:xfrm>
            <a:custGeom>
              <a:avLst/>
              <a:gdLst/>
              <a:ahLst/>
              <a:cxnLst/>
              <a:rect l="l" t="t" r="r" b="b"/>
              <a:pathLst>
                <a:path w="361950" h="379095">
                  <a:moveTo>
                    <a:pt x="0" y="198120"/>
                  </a:moveTo>
                  <a:lnTo>
                    <a:pt x="90170" y="198120"/>
                  </a:lnTo>
                  <a:lnTo>
                    <a:pt x="90170" y="0"/>
                  </a:lnTo>
                  <a:lnTo>
                    <a:pt x="271145" y="0"/>
                  </a:lnTo>
                  <a:lnTo>
                    <a:pt x="271145" y="198120"/>
                  </a:lnTo>
                  <a:lnTo>
                    <a:pt x="361950" y="198120"/>
                  </a:lnTo>
                  <a:lnTo>
                    <a:pt x="180975" y="379095"/>
                  </a:lnTo>
                  <a:lnTo>
                    <a:pt x="0" y="198120"/>
                  </a:lnTo>
                  <a:close/>
                </a:path>
              </a:pathLst>
            </a:custGeom>
            <a:ln w="12700">
              <a:solidFill>
                <a:srgbClr val="78787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5" name="object 45"/>
          <p:cNvGrpSpPr/>
          <p:nvPr/>
        </p:nvGrpSpPr>
        <p:grpSpPr>
          <a:xfrm>
            <a:off x="3004186" y="5737226"/>
            <a:ext cx="374650" cy="391795"/>
            <a:chOff x="3004186" y="5737226"/>
            <a:chExt cx="374650" cy="391795"/>
          </a:xfrm>
        </p:grpSpPr>
        <p:sp>
          <p:nvSpPr>
            <p:cNvPr id="46" name="object 46"/>
            <p:cNvSpPr/>
            <p:nvPr/>
          </p:nvSpPr>
          <p:spPr>
            <a:xfrm>
              <a:off x="3010536" y="5743576"/>
              <a:ext cx="361950" cy="379095"/>
            </a:xfrm>
            <a:custGeom>
              <a:avLst/>
              <a:gdLst/>
              <a:ahLst/>
              <a:cxnLst/>
              <a:rect l="l" t="t" r="r" b="b"/>
              <a:pathLst>
                <a:path w="361950" h="379095">
                  <a:moveTo>
                    <a:pt x="180975" y="0"/>
                  </a:moveTo>
                  <a:lnTo>
                    <a:pt x="0" y="180975"/>
                  </a:lnTo>
                  <a:lnTo>
                    <a:pt x="90805" y="180975"/>
                  </a:lnTo>
                  <a:lnTo>
                    <a:pt x="90805" y="379095"/>
                  </a:lnTo>
                  <a:lnTo>
                    <a:pt x="271780" y="379095"/>
                  </a:lnTo>
                  <a:lnTo>
                    <a:pt x="271780" y="180975"/>
                  </a:lnTo>
                  <a:lnTo>
                    <a:pt x="361950" y="180975"/>
                  </a:lnTo>
                  <a:lnTo>
                    <a:pt x="180975" y="0"/>
                  </a:lnTo>
                  <a:close/>
                </a:path>
              </a:pathLst>
            </a:custGeom>
            <a:solidFill>
              <a:srgbClr val="B7A9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3010536" y="5743576"/>
              <a:ext cx="361950" cy="379095"/>
            </a:xfrm>
            <a:custGeom>
              <a:avLst/>
              <a:gdLst/>
              <a:ahLst/>
              <a:cxnLst/>
              <a:rect l="l" t="t" r="r" b="b"/>
              <a:pathLst>
                <a:path w="361950" h="379095">
                  <a:moveTo>
                    <a:pt x="361950" y="180975"/>
                  </a:moveTo>
                  <a:lnTo>
                    <a:pt x="271780" y="180975"/>
                  </a:lnTo>
                  <a:lnTo>
                    <a:pt x="271780" y="379095"/>
                  </a:lnTo>
                  <a:lnTo>
                    <a:pt x="90804" y="379095"/>
                  </a:lnTo>
                  <a:lnTo>
                    <a:pt x="90804" y="180975"/>
                  </a:lnTo>
                  <a:lnTo>
                    <a:pt x="0" y="180975"/>
                  </a:lnTo>
                  <a:lnTo>
                    <a:pt x="180975" y="0"/>
                  </a:lnTo>
                  <a:lnTo>
                    <a:pt x="361950" y="180975"/>
                  </a:lnTo>
                  <a:close/>
                </a:path>
              </a:pathLst>
            </a:custGeom>
            <a:ln w="12700">
              <a:solidFill>
                <a:srgbClr val="78787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8" name="object 48"/>
          <p:cNvGrpSpPr/>
          <p:nvPr/>
        </p:nvGrpSpPr>
        <p:grpSpPr>
          <a:xfrm>
            <a:off x="2943861" y="1878964"/>
            <a:ext cx="374650" cy="391795"/>
            <a:chOff x="2943861" y="1878964"/>
            <a:chExt cx="374650" cy="391795"/>
          </a:xfrm>
        </p:grpSpPr>
        <p:sp>
          <p:nvSpPr>
            <p:cNvPr id="49" name="object 49"/>
            <p:cNvSpPr/>
            <p:nvPr/>
          </p:nvSpPr>
          <p:spPr>
            <a:xfrm>
              <a:off x="2950211" y="1885314"/>
              <a:ext cx="361950" cy="379095"/>
            </a:xfrm>
            <a:custGeom>
              <a:avLst/>
              <a:gdLst/>
              <a:ahLst/>
              <a:cxnLst/>
              <a:rect l="l" t="t" r="r" b="b"/>
              <a:pathLst>
                <a:path w="361950" h="379094">
                  <a:moveTo>
                    <a:pt x="271780" y="0"/>
                  </a:moveTo>
                  <a:lnTo>
                    <a:pt x="90805" y="0"/>
                  </a:lnTo>
                  <a:lnTo>
                    <a:pt x="90805" y="198120"/>
                  </a:lnTo>
                  <a:lnTo>
                    <a:pt x="0" y="198120"/>
                  </a:lnTo>
                  <a:lnTo>
                    <a:pt x="180975" y="379095"/>
                  </a:lnTo>
                  <a:lnTo>
                    <a:pt x="361950" y="198120"/>
                  </a:lnTo>
                  <a:lnTo>
                    <a:pt x="271780" y="198120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B7A9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950211" y="1885314"/>
              <a:ext cx="361950" cy="379095"/>
            </a:xfrm>
            <a:custGeom>
              <a:avLst/>
              <a:gdLst/>
              <a:ahLst/>
              <a:cxnLst/>
              <a:rect l="l" t="t" r="r" b="b"/>
              <a:pathLst>
                <a:path w="361950" h="379094">
                  <a:moveTo>
                    <a:pt x="0" y="198120"/>
                  </a:moveTo>
                  <a:lnTo>
                    <a:pt x="90805" y="198120"/>
                  </a:lnTo>
                  <a:lnTo>
                    <a:pt x="90805" y="0"/>
                  </a:lnTo>
                  <a:lnTo>
                    <a:pt x="271780" y="0"/>
                  </a:lnTo>
                  <a:lnTo>
                    <a:pt x="271780" y="198120"/>
                  </a:lnTo>
                  <a:lnTo>
                    <a:pt x="361950" y="198120"/>
                  </a:lnTo>
                  <a:lnTo>
                    <a:pt x="180975" y="379095"/>
                  </a:lnTo>
                  <a:lnTo>
                    <a:pt x="0" y="198120"/>
                  </a:lnTo>
                  <a:close/>
                </a:path>
              </a:pathLst>
            </a:custGeom>
            <a:ln w="12700">
              <a:solidFill>
                <a:srgbClr val="78787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1" name="object 51"/>
          <p:cNvGrpSpPr/>
          <p:nvPr/>
        </p:nvGrpSpPr>
        <p:grpSpPr>
          <a:xfrm>
            <a:off x="998853" y="5388611"/>
            <a:ext cx="374650" cy="391795"/>
            <a:chOff x="998853" y="5388611"/>
            <a:chExt cx="374650" cy="391795"/>
          </a:xfrm>
        </p:grpSpPr>
        <p:sp>
          <p:nvSpPr>
            <p:cNvPr id="52" name="object 52"/>
            <p:cNvSpPr/>
            <p:nvPr/>
          </p:nvSpPr>
          <p:spPr>
            <a:xfrm>
              <a:off x="1005203" y="5394961"/>
              <a:ext cx="361950" cy="379095"/>
            </a:xfrm>
            <a:custGeom>
              <a:avLst/>
              <a:gdLst/>
              <a:ahLst/>
              <a:cxnLst/>
              <a:rect l="l" t="t" r="r" b="b"/>
              <a:pathLst>
                <a:path w="361950" h="379095">
                  <a:moveTo>
                    <a:pt x="180975" y="0"/>
                  </a:moveTo>
                  <a:lnTo>
                    <a:pt x="0" y="180975"/>
                  </a:lnTo>
                  <a:lnTo>
                    <a:pt x="90170" y="180975"/>
                  </a:lnTo>
                  <a:lnTo>
                    <a:pt x="90170" y="379095"/>
                  </a:lnTo>
                  <a:lnTo>
                    <a:pt x="271145" y="379095"/>
                  </a:lnTo>
                  <a:lnTo>
                    <a:pt x="271145" y="180975"/>
                  </a:lnTo>
                  <a:lnTo>
                    <a:pt x="361950" y="180975"/>
                  </a:lnTo>
                  <a:lnTo>
                    <a:pt x="180975" y="0"/>
                  </a:lnTo>
                  <a:close/>
                </a:path>
              </a:pathLst>
            </a:custGeom>
            <a:solidFill>
              <a:srgbClr val="B7A9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005203" y="5394961"/>
              <a:ext cx="361950" cy="379095"/>
            </a:xfrm>
            <a:custGeom>
              <a:avLst/>
              <a:gdLst/>
              <a:ahLst/>
              <a:cxnLst/>
              <a:rect l="l" t="t" r="r" b="b"/>
              <a:pathLst>
                <a:path w="361950" h="379095">
                  <a:moveTo>
                    <a:pt x="361950" y="180975"/>
                  </a:moveTo>
                  <a:lnTo>
                    <a:pt x="271145" y="180975"/>
                  </a:lnTo>
                  <a:lnTo>
                    <a:pt x="271145" y="379095"/>
                  </a:lnTo>
                  <a:lnTo>
                    <a:pt x="90170" y="379095"/>
                  </a:lnTo>
                  <a:lnTo>
                    <a:pt x="90170" y="180975"/>
                  </a:lnTo>
                  <a:lnTo>
                    <a:pt x="0" y="180975"/>
                  </a:lnTo>
                  <a:lnTo>
                    <a:pt x="180975" y="0"/>
                  </a:lnTo>
                  <a:lnTo>
                    <a:pt x="361950" y="180975"/>
                  </a:lnTo>
                  <a:close/>
                </a:path>
              </a:pathLst>
            </a:custGeom>
            <a:ln w="12700">
              <a:solidFill>
                <a:srgbClr val="78787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4" name="object 54"/>
          <p:cNvGrpSpPr/>
          <p:nvPr/>
        </p:nvGrpSpPr>
        <p:grpSpPr>
          <a:xfrm>
            <a:off x="5936613" y="3098801"/>
            <a:ext cx="495934" cy="2037714"/>
            <a:chOff x="5936613" y="3098801"/>
            <a:chExt cx="495934" cy="2037714"/>
          </a:xfrm>
        </p:grpSpPr>
        <p:sp>
          <p:nvSpPr>
            <p:cNvPr id="55" name="object 55"/>
            <p:cNvSpPr/>
            <p:nvPr/>
          </p:nvSpPr>
          <p:spPr>
            <a:xfrm>
              <a:off x="5942963" y="3105151"/>
              <a:ext cx="361950" cy="379095"/>
            </a:xfrm>
            <a:custGeom>
              <a:avLst/>
              <a:gdLst/>
              <a:ahLst/>
              <a:cxnLst/>
              <a:rect l="l" t="t" r="r" b="b"/>
              <a:pathLst>
                <a:path w="361950" h="379095">
                  <a:moveTo>
                    <a:pt x="271145" y="0"/>
                  </a:moveTo>
                  <a:lnTo>
                    <a:pt x="90170" y="0"/>
                  </a:lnTo>
                  <a:lnTo>
                    <a:pt x="90170" y="198120"/>
                  </a:lnTo>
                  <a:lnTo>
                    <a:pt x="0" y="198120"/>
                  </a:lnTo>
                  <a:lnTo>
                    <a:pt x="180975" y="379095"/>
                  </a:lnTo>
                  <a:lnTo>
                    <a:pt x="361950" y="198120"/>
                  </a:lnTo>
                  <a:lnTo>
                    <a:pt x="271145" y="198120"/>
                  </a:lnTo>
                  <a:lnTo>
                    <a:pt x="271145" y="0"/>
                  </a:lnTo>
                  <a:close/>
                </a:path>
              </a:pathLst>
            </a:custGeom>
            <a:solidFill>
              <a:srgbClr val="B7A9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5942963" y="3105151"/>
              <a:ext cx="361950" cy="379095"/>
            </a:xfrm>
            <a:custGeom>
              <a:avLst/>
              <a:gdLst/>
              <a:ahLst/>
              <a:cxnLst/>
              <a:rect l="l" t="t" r="r" b="b"/>
              <a:pathLst>
                <a:path w="361950" h="379095">
                  <a:moveTo>
                    <a:pt x="0" y="198120"/>
                  </a:moveTo>
                  <a:lnTo>
                    <a:pt x="90170" y="198120"/>
                  </a:lnTo>
                  <a:lnTo>
                    <a:pt x="90170" y="0"/>
                  </a:lnTo>
                  <a:lnTo>
                    <a:pt x="271145" y="0"/>
                  </a:lnTo>
                  <a:lnTo>
                    <a:pt x="271145" y="198120"/>
                  </a:lnTo>
                  <a:lnTo>
                    <a:pt x="361950" y="198120"/>
                  </a:lnTo>
                  <a:lnTo>
                    <a:pt x="180975" y="379095"/>
                  </a:lnTo>
                  <a:lnTo>
                    <a:pt x="0" y="198120"/>
                  </a:lnTo>
                  <a:close/>
                </a:path>
              </a:pathLst>
            </a:custGeom>
            <a:ln w="12700">
              <a:solidFill>
                <a:srgbClr val="78787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064249" y="4751068"/>
              <a:ext cx="361950" cy="379095"/>
            </a:xfrm>
            <a:custGeom>
              <a:avLst/>
              <a:gdLst/>
              <a:ahLst/>
              <a:cxnLst/>
              <a:rect l="l" t="t" r="r" b="b"/>
              <a:pathLst>
                <a:path w="361950" h="379095">
                  <a:moveTo>
                    <a:pt x="180975" y="0"/>
                  </a:moveTo>
                  <a:lnTo>
                    <a:pt x="0" y="180975"/>
                  </a:lnTo>
                  <a:lnTo>
                    <a:pt x="90805" y="180975"/>
                  </a:lnTo>
                  <a:lnTo>
                    <a:pt x="90805" y="379095"/>
                  </a:lnTo>
                  <a:lnTo>
                    <a:pt x="271780" y="379095"/>
                  </a:lnTo>
                  <a:lnTo>
                    <a:pt x="271780" y="180975"/>
                  </a:lnTo>
                  <a:lnTo>
                    <a:pt x="361950" y="180975"/>
                  </a:lnTo>
                  <a:lnTo>
                    <a:pt x="180975" y="0"/>
                  </a:lnTo>
                  <a:close/>
                </a:path>
              </a:pathLst>
            </a:custGeom>
            <a:solidFill>
              <a:srgbClr val="B7A9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064249" y="4751068"/>
              <a:ext cx="361950" cy="379095"/>
            </a:xfrm>
            <a:custGeom>
              <a:avLst/>
              <a:gdLst/>
              <a:ahLst/>
              <a:cxnLst/>
              <a:rect l="l" t="t" r="r" b="b"/>
              <a:pathLst>
                <a:path w="361950" h="379095">
                  <a:moveTo>
                    <a:pt x="361950" y="180975"/>
                  </a:moveTo>
                  <a:lnTo>
                    <a:pt x="271780" y="180975"/>
                  </a:lnTo>
                  <a:lnTo>
                    <a:pt x="271780" y="379095"/>
                  </a:lnTo>
                  <a:lnTo>
                    <a:pt x="90804" y="379095"/>
                  </a:lnTo>
                  <a:lnTo>
                    <a:pt x="90804" y="180975"/>
                  </a:lnTo>
                  <a:lnTo>
                    <a:pt x="0" y="180975"/>
                  </a:lnTo>
                  <a:lnTo>
                    <a:pt x="180975" y="0"/>
                  </a:lnTo>
                  <a:lnTo>
                    <a:pt x="361950" y="180975"/>
                  </a:lnTo>
                  <a:close/>
                </a:path>
              </a:pathLst>
            </a:custGeom>
            <a:ln w="12700">
              <a:solidFill>
                <a:srgbClr val="78787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2461260" y="6254115"/>
            <a:ext cx="1500505" cy="387985"/>
          </a:xfrm>
          <a:prstGeom prst="rect">
            <a:avLst/>
          </a:prstGeom>
          <a:ln w="19050">
            <a:solidFill>
              <a:srgbClr val="882A2B"/>
            </a:solidFill>
          </a:ln>
        </p:spPr>
        <p:txBody>
          <a:bodyPr vert="horz" wrap="square" lIns="0" tIns="45719" rIns="0" bIns="0" rtlCol="0">
            <a:spAutoFit/>
          </a:bodyPr>
          <a:lstStyle/>
          <a:p>
            <a:pPr marL="295275">
              <a:lnSpc>
                <a:spcPct val="100000"/>
              </a:lnSpc>
              <a:spcBef>
                <a:spcPts val="359"/>
              </a:spcBef>
            </a:pPr>
            <a:r>
              <a:rPr sz="1600" spc="-10" dirty="0">
                <a:latin typeface="Calibri"/>
                <a:cs typeface="Calibri"/>
              </a:rPr>
              <a:t>Nurse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Aide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353175" y="6120129"/>
            <a:ext cx="1500505" cy="939800"/>
          </a:xfrm>
          <a:prstGeom prst="rect">
            <a:avLst/>
          </a:prstGeom>
          <a:ln w="19050">
            <a:solidFill>
              <a:srgbClr val="52545A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251460" marR="257175" indent="165735">
              <a:lnSpc>
                <a:spcPct val="109700"/>
              </a:lnSpc>
              <a:spcBef>
                <a:spcPts val="170"/>
              </a:spcBef>
            </a:pPr>
            <a:r>
              <a:rPr sz="1600" spc="-10" dirty="0">
                <a:latin typeface="Calibri"/>
                <a:cs typeface="Calibri"/>
              </a:rPr>
              <a:t>Campus Assessment </a:t>
            </a:r>
            <a:r>
              <a:rPr sz="1600" spc="-20" dirty="0">
                <a:latin typeface="Calibri"/>
                <a:cs typeface="Calibri"/>
              </a:rPr>
              <a:t>Coordinator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674234" y="6122670"/>
            <a:ext cx="1500505" cy="939800"/>
          </a:xfrm>
          <a:prstGeom prst="rect">
            <a:avLst/>
          </a:prstGeom>
          <a:ln w="19050">
            <a:solidFill>
              <a:srgbClr val="52545A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257175" marR="251460" indent="-635" algn="ctr">
              <a:lnSpc>
                <a:spcPct val="109700"/>
              </a:lnSpc>
              <a:spcBef>
                <a:spcPts val="175"/>
              </a:spcBef>
            </a:pPr>
            <a:r>
              <a:rPr sz="1600" spc="-10" dirty="0">
                <a:latin typeface="Calibri"/>
                <a:cs typeface="Calibri"/>
              </a:rPr>
              <a:t>Campus Compliance </a:t>
            </a:r>
            <a:r>
              <a:rPr sz="1600" spc="-20" dirty="0">
                <a:latin typeface="Calibri"/>
                <a:cs typeface="Calibri"/>
              </a:rPr>
              <a:t>Coordinator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57200" y="5897879"/>
            <a:ext cx="1500505" cy="638175"/>
          </a:xfrm>
          <a:prstGeom prst="rect">
            <a:avLst/>
          </a:prstGeom>
          <a:ln w="19050">
            <a:solidFill>
              <a:srgbClr val="882A2B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537845" marR="274955" indent="-271780">
              <a:lnSpc>
                <a:spcPct val="109400"/>
              </a:lnSpc>
              <a:spcBef>
                <a:spcPts val="175"/>
              </a:spcBef>
            </a:pPr>
            <a:r>
              <a:rPr sz="1600" spc="-20" dirty="0">
                <a:latin typeface="Calibri"/>
                <a:cs typeface="Calibri"/>
              </a:rPr>
              <a:t>Counselor’s </a:t>
            </a:r>
            <a:r>
              <a:rPr sz="1600" spc="-10" dirty="0">
                <a:latin typeface="Calibri"/>
                <a:cs typeface="Calibri"/>
              </a:rPr>
              <a:t>Clerk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440304" y="5285104"/>
            <a:ext cx="1500505" cy="387985"/>
          </a:xfrm>
          <a:prstGeom prst="rect">
            <a:avLst/>
          </a:prstGeom>
          <a:ln w="19050">
            <a:solidFill>
              <a:srgbClr val="882A2B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5"/>
              </a:spcBef>
            </a:pPr>
            <a:r>
              <a:rPr sz="1600" spc="-10" dirty="0">
                <a:latin typeface="Calibri"/>
                <a:cs typeface="Calibri"/>
              </a:rPr>
              <a:t>Nurse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57200" y="4901565"/>
            <a:ext cx="1500505" cy="387985"/>
          </a:xfrm>
          <a:prstGeom prst="rect">
            <a:avLst/>
          </a:prstGeom>
          <a:ln w="19050">
            <a:solidFill>
              <a:srgbClr val="882A2B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332105">
              <a:lnSpc>
                <a:spcPct val="100000"/>
              </a:lnSpc>
              <a:spcBef>
                <a:spcPts val="350"/>
              </a:spcBef>
            </a:pPr>
            <a:r>
              <a:rPr sz="1600" spc="-10" dirty="0">
                <a:latin typeface="Calibri"/>
                <a:cs typeface="Calibri"/>
              </a:rPr>
              <a:t>Counselor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57200" y="2774950"/>
            <a:ext cx="1500505" cy="646430"/>
          </a:xfrm>
          <a:prstGeom prst="rect">
            <a:avLst/>
          </a:prstGeom>
          <a:ln w="19050">
            <a:solidFill>
              <a:srgbClr val="882A2B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377825" marR="379095" indent="-6350">
              <a:lnSpc>
                <a:spcPct val="110000"/>
              </a:lnSpc>
              <a:spcBef>
                <a:spcPts val="165"/>
              </a:spcBef>
            </a:pPr>
            <a:r>
              <a:rPr sz="1600" spc="-20" dirty="0">
                <a:latin typeface="Calibri"/>
                <a:cs typeface="Calibri"/>
              </a:rPr>
              <a:t>Cafeteria Manager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286000" y="2352039"/>
            <a:ext cx="1690370" cy="646430"/>
          </a:xfrm>
          <a:prstGeom prst="rect">
            <a:avLst/>
          </a:prstGeom>
          <a:ln w="19050">
            <a:solidFill>
              <a:srgbClr val="882A2B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100330" marR="117475" indent="17780">
              <a:lnSpc>
                <a:spcPct val="110000"/>
              </a:lnSpc>
              <a:spcBef>
                <a:spcPts val="170"/>
              </a:spcBef>
            </a:pPr>
            <a:r>
              <a:rPr sz="1600" spc="-10" dirty="0">
                <a:latin typeface="Calibri"/>
                <a:cs typeface="Calibri"/>
              </a:rPr>
              <a:t>Special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Education Department</a:t>
            </a:r>
            <a:r>
              <a:rPr sz="1600" spc="-8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Head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287770" y="1265555"/>
            <a:ext cx="1500505" cy="620395"/>
          </a:xfrm>
          <a:prstGeom prst="rect">
            <a:avLst/>
          </a:prstGeom>
          <a:ln w="19050">
            <a:solidFill>
              <a:srgbClr val="52545A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sz="1600" spc="-20" dirty="0">
                <a:latin typeface="Calibri"/>
                <a:cs typeface="Calibri"/>
              </a:rPr>
              <a:t>VIPS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sz="1600" spc="-10" dirty="0">
                <a:latin typeface="Calibri"/>
                <a:cs typeface="Calibri"/>
              </a:rPr>
              <a:t>Coordinator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493895" y="1256664"/>
            <a:ext cx="1500505" cy="628650"/>
          </a:xfrm>
          <a:prstGeom prst="rect">
            <a:avLst/>
          </a:prstGeom>
          <a:ln w="19050">
            <a:solidFill>
              <a:srgbClr val="52545A"/>
            </a:solidFill>
          </a:ln>
        </p:spPr>
        <p:txBody>
          <a:bodyPr vert="horz" wrap="square" lIns="0" tIns="22860" rIns="0" bIns="0" rtlCol="0">
            <a:spAutoFit/>
          </a:bodyPr>
          <a:lstStyle/>
          <a:p>
            <a:pPr marL="220979" marR="228600" indent="252729">
              <a:lnSpc>
                <a:spcPct val="109400"/>
              </a:lnSpc>
              <a:spcBef>
                <a:spcPts val="180"/>
              </a:spcBef>
            </a:pPr>
            <a:r>
              <a:rPr sz="1600" spc="-10" dirty="0">
                <a:latin typeface="Calibri"/>
                <a:cs typeface="Calibri"/>
              </a:rPr>
              <a:t>Parent </a:t>
            </a:r>
            <a:r>
              <a:rPr sz="1600" spc="-20" dirty="0">
                <a:latin typeface="Calibri"/>
                <a:cs typeface="Calibri"/>
              </a:rPr>
              <a:t>Organization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293620" y="1153160"/>
            <a:ext cx="1638935" cy="646430"/>
          </a:xfrm>
          <a:prstGeom prst="rect">
            <a:avLst/>
          </a:prstGeom>
          <a:ln w="19050">
            <a:solidFill>
              <a:srgbClr val="882A2B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263525" marR="274955" indent="69850">
              <a:lnSpc>
                <a:spcPct val="110000"/>
              </a:lnSpc>
              <a:spcBef>
                <a:spcPts val="165"/>
              </a:spcBef>
            </a:pPr>
            <a:r>
              <a:rPr sz="1600" spc="-10" dirty="0">
                <a:latin typeface="Calibri"/>
                <a:cs typeface="Calibri"/>
              </a:rPr>
              <a:t>Educational </a:t>
            </a:r>
            <a:r>
              <a:rPr sz="1600" spc="-20" dirty="0">
                <a:latin typeface="Calibri"/>
                <a:cs typeface="Calibri"/>
              </a:rPr>
              <a:t>Diagnostician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1139</Words>
  <Application>Microsoft Office PowerPoint</Application>
  <PresentationFormat>Custom</PresentationFormat>
  <Paragraphs>277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Candara</vt:lpstr>
      <vt:lpstr>Segoe UI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Mission Glen Elementary School Organization Chart</vt:lpstr>
    </vt:vector>
  </TitlesOfParts>
  <Company>FBISD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Muscarello, Marc</dc:creator>
  <dc:description/>
  <cp:lastModifiedBy>Beckert, Andrea</cp:lastModifiedBy>
  <cp:revision>1</cp:revision>
  <dcterms:created xsi:type="dcterms:W3CDTF">2024-09-18T12:29:34Z</dcterms:created>
  <dcterms:modified xsi:type="dcterms:W3CDTF">2025-08-20T14:24:02Z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0x01010001B29F4CEBAD8B4D94001027D5F2A6A3</vt:lpwstr>
  </property>
  <property fmtid="{D5CDD505-2E9C-101B-9397-08002B2CF9AE}" pid="3" name="Created">
    <vt:filetime>2024-09-18T00:00:00Z</vt:filetime>
  </property>
  <property fmtid="{D5CDD505-2E9C-101B-9397-08002B2CF9AE}" pid="4" name="Creator">
    <vt:lpwstr>Acrobat PDFMaker 22 for Word</vt:lpwstr>
  </property>
  <property fmtid="{D5CDD505-2E9C-101B-9397-08002B2CF9AE}" pid="5" name="LastSaved">
    <vt:filetime>2024-09-18T00:00:00Z</vt:filetime>
  </property>
  <property fmtid="{D5CDD505-2E9C-101B-9397-08002B2CF9AE}" pid="6" name="MediaServiceImageTags">
    <vt:lpwstr/>
  </property>
  <property fmtid="{D5CDD505-2E9C-101B-9397-08002B2CF9AE}" pid="7" name="Producer">
    <vt:lpwstr>Adobe PDF Library 22.3.39</vt:lpwstr>
  </property>
  <property fmtid="{D5CDD505-2E9C-101B-9397-08002B2CF9AE}" pid="8" name="SourceModified">
    <vt:lpwstr/>
  </property>
</Properties>
</file>