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7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8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9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75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48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24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79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56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7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3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8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5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E868263-C12E-4208-86DC-C823C24F71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DE02-F8C7-40CA-A4B5-947F88DAB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14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76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19271"/>
          <a:stretch>
            <a:fillRect/>
          </a:stretch>
        </p:blipFill>
        <p:spPr>
          <a:xfrm>
            <a:off x="1154955" y="685800"/>
            <a:ext cx="8825658" cy="39111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5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904702"/>
          </a:xfrm>
        </p:spPr>
        <p:txBody>
          <a:bodyPr/>
          <a:lstStyle/>
          <a:p>
            <a:r>
              <a:rPr lang="en-US" dirty="0" smtClean="0"/>
              <a:t>Simulation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601884"/>
            <a:ext cx="8825659" cy="375735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Identify the component to be repeated</a:t>
            </a:r>
          </a:p>
          <a:p>
            <a:pPr marL="342900" indent="-342900">
              <a:buAutoNum type="arabicPeriod"/>
            </a:pPr>
            <a:r>
              <a:rPr lang="en-US" dirty="0" smtClean="0"/>
              <a:t>Explain how you will model the component’s outcome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do we combine the components to make a trial</a:t>
            </a:r>
          </a:p>
          <a:p>
            <a:pPr marL="342900" indent="-342900">
              <a:buAutoNum type="arabicPeriod"/>
            </a:pPr>
            <a:r>
              <a:rPr lang="en-US" dirty="0" smtClean="0"/>
              <a:t>State clearly what the response variable is</a:t>
            </a:r>
          </a:p>
          <a:p>
            <a:pPr marL="342900" indent="-342900">
              <a:buAutoNum type="arabicPeriod"/>
            </a:pPr>
            <a:r>
              <a:rPr lang="en-US" dirty="0" smtClean="0"/>
              <a:t>Run several trials</a:t>
            </a:r>
          </a:p>
          <a:p>
            <a:pPr marL="342900" indent="-342900">
              <a:buAutoNum type="arabicPeriod"/>
            </a:pPr>
            <a:r>
              <a:rPr lang="en-US" dirty="0" smtClean="0"/>
              <a:t>Collect and summarize results</a:t>
            </a:r>
          </a:p>
          <a:p>
            <a:pPr marL="342900" indent="-342900">
              <a:buAutoNum type="arabicPeriod"/>
            </a:pPr>
            <a:r>
              <a:rPr lang="en-US" dirty="0" smtClean="0"/>
              <a:t>State your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86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904702"/>
          </a:xfrm>
        </p:spPr>
        <p:txBody>
          <a:bodyPr/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017520"/>
            <a:ext cx="8825659" cy="3002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each time up at bat, a baseball player has a 70% chance of making an out, a 10% chance of getting walked, and a 20% chance of getting a hit.  Estimate the probability that, out of 5 at-bats, the player gets at least one hit?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5529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904702"/>
          </a:xfrm>
        </p:spPr>
        <p:txBody>
          <a:bodyPr/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017520"/>
            <a:ext cx="8825659" cy="3002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person with type O-positive blood can receive blood only from other type O donors.  About 44% of the US population has type O blood.  At a blood drive, how many potential donors do you expect to examine in order to get 3 units of type O blood.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92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outcome is random if we know the possible values it can have, but not which particular value it takes.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381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simulation models a real-world situation by using random-digit outcomes to mimic the uncertainty of a response variable of interest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33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Component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component uses equally likely random digits to model simple random occurrences whose outcomes may not be equally likely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628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 smtClean="0"/>
              <a:t>The sequence of several components representing events that we are pretending will take place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3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Variable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Values of the response variable record the results of each trial with respect to what we were interested.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223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randInt</a:t>
            </a:r>
            <a:r>
              <a:rPr lang="en-US" dirty="0" smtClean="0"/>
              <a:t>(1,6,2)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9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Sum(</a:t>
            </a:r>
            <a:r>
              <a:rPr lang="en-US" dirty="0" err="1" smtClean="0"/>
              <a:t>randInt</a:t>
            </a:r>
            <a:r>
              <a:rPr lang="en-US" dirty="0" smtClean="0"/>
              <a:t>(0,1,100)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2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 Table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7" y="1995055"/>
            <a:ext cx="7830588" cy="3603264"/>
          </a:xfrm>
        </p:spPr>
      </p:pic>
    </p:spTree>
    <p:extLst>
      <p:ext uri="{BB962C8B-B14F-4D97-AF65-F5344CB8AC3E}">
        <p14:creationId xmlns:p14="http://schemas.microsoft.com/office/powerpoint/2010/main" val="505982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268</Words>
  <Application>Microsoft Office PowerPoint</Application>
  <PresentationFormat>Widescreen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RANDOMNESS</vt:lpstr>
      <vt:lpstr>Random</vt:lpstr>
      <vt:lpstr>Simulation</vt:lpstr>
      <vt:lpstr>Simulation Component</vt:lpstr>
      <vt:lpstr>Trial</vt:lpstr>
      <vt:lpstr>Response Variable</vt:lpstr>
      <vt:lpstr>randInt(1,6,2)</vt:lpstr>
      <vt:lpstr>Sum(randInt(0,1,100)</vt:lpstr>
      <vt:lpstr>Random Number Table</vt:lpstr>
      <vt:lpstr>PowerPoint Presentation</vt:lpstr>
      <vt:lpstr>Simulation Steps</vt:lpstr>
      <vt:lpstr>Problem:</vt:lpstr>
      <vt:lpstr>Problem: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RANDOMNESS</dc:title>
  <dc:creator>Rasco, Jaime B.</dc:creator>
  <cp:lastModifiedBy>Rasco, Jaime B.</cp:lastModifiedBy>
  <cp:revision>7</cp:revision>
  <dcterms:created xsi:type="dcterms:W3CDTF">2016-10-13T13:29:17Z</dcterms:created>
  <dcterms:modified xsi:type="dcterms:W3CDTF">2016-10-18T13:47:08Z</dcterms:modified>
</cp:coreProperties>
</file>