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6" r:id="rId1"/>
  </p:sldMasterIdLst>
  <p:sldIdLst>
    <p:sldId id="280" r:id="rId2"/>
    <p:sldId id="256" r:id="rId3"/>
    <p:sldId id="257" r:id="rId4"/>
    <p:sldId id="258" r:id="rId5"/>
    <p:sldId id="281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82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3" r:id="rId28"/>
    <p:sldId id="284" r:id="rId29"/>
    <p:sldId id="27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2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B105-F09A-4C47-B546-1FB4EF390BAB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E7D-3FC9-4475-B1BB-C025D0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31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B105-F09A-4C47-B546-1FB4EF390BAB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E7D-3FC9-4475-B1BB-C025D0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73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B105-F09A-4C47-B546-1FB4EF390BAB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E7D-3FC9-4475-B1BB-C025D0B01F2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1204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B105-F09A-4C47-B546-1FB4EF390BAB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E7D-3FC9-4475-B1BB-C025D0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87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B105-F09A-4C47-B546-1FB4EF390BAB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E7D-3FC9-4475-B1BB-C025D0B01F2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1038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B105-F09A-4C47-B546-1FB4EF390BAB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E7D-3FC9-4475-B1BB-C025D0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19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B105-F09A-4C47-B546-1FB4EF390BAB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E7D-3FC9-4475-B1BB-C025D0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64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B105-F09A-4C47-B546-1FB4EF390BAB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E7D-3FC9-4475-B1BB-C025D0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22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B105-F09A-4C47-B546-1FB4EF390BAB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E7D-3FC9-4475-B1BB-C025D0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B105-F09A-4C47-B546-1FB4EF390BAB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E7D-3FC9-4475-B1BB-C025D0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B105-F09A-4C47-B546-1FB4EF390BAB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E7D-3FC9-4475-B1BB-C025D0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77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B105-F09A-4C47-B546-1FB4EF390BAB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E7D-3FC9-4475-B1BB-C025D0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77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B105-F09A-4C47-B546-1FB4EF390BAB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E7D-3FC9-4475-B1BB-C025D0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1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B105-F09A-4C47-B546-1FB4EF390BAB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E7D-3FC9-4475-B1BB-C025D0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25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B105-F09A-4C47-B546-1FB4EF390BAB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E7D-3FC9-4475-B1BB-C025D0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B105-F09A-4C47-B546-1FB4EF390BAB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E7D-3FC9-4475-B1BB-C025D0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34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2B105-F09A-4C47-B546-1FB4EF390BAB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7F99E7D-3FC9-4475-B1BB-C025D0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6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hyperlink" Target="mailto:Adrienne.luney@fortbenidid.com" TargetMode="External"/><Relationship Id="rId5" Type="http://schemas.openxmlformats.org/officeDocument/2006/relationships/hyperlink" Target="mailto:Thao.nguyen@fortbendisd.com" TargetMode="External"/><Relationship Id="rId4" Type="http://schemas.openxmlformats.org/officeDocument/2006/relationships/hyperlink" Target="mailto:Elizabeth.Tanaka@fortbendisd.com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43757-DAE9-62EF-E545-38314E8C7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 from the Counselors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F65DD-6C71-797E-0E33-35FD082BA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10" y="2210067"/>
            <a:ext cx="8596668" cy="4759787"/>
          </a:xfrm>
        </p:spPr>
        <p:txBody>
          <a:bodyPr/>
          <a:lstStyle/>
          <a:p>
            <a:r>
              <a:rPr lang="en-US" dirty="0"/>
              <a:t>FCMS Teachers, Administrator and Counselors know how important this lesson is to our Bobcats. We are proud to be a part of one of the greatest campuses in FBISD. </a:t>
            </a:r>
          </a:p>
          <a:p>
            <a:r>
              <a:rPr lang="en-US" dirty="0"/>
              <a:t>Often, we have transfer students from other districts tell us how different our campus is from their previous campus. </a:t>
            </a:r>
          </a:p>
          <a:p>
            <a:r>
              <a:rPr lang="en-US" dirty="0"/>
              <a:t>“it’s better”</a:t>
            </a:r>
          </a:p>
          <a:p>
            <a:r>
              <a:rPr lang="en-US" dirty="0"/>
              <a:t>“there’s less fights”</a:t>
            </a:r>
          </a:p>
          <a:p>
            <a:r>
              <a:rPr lang="en-US" dirty="0"/>
              <a:t>“classes are harder” (challenging)</a:t>
            </a:r>
          </a:p>
          <a:p>
            <a:r>
              <a:rPr lang="en-US" dirty="0"/>
              <a:t>Our campus has a wonderful reputation because we care about each other. </a:t>
            </a:r>
          </a:p>
          <a:p>
            <a:r>
              <a:rPr lang="en-US" dirty="0"/>
              <a:t>As we begin the month of October, we encourage you to actively listen to the following lesson on Bully Prevention.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07B8772D-F1E6-0818-FF33-CB384661D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927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14"/>
    </mc:Choice>
    <mc:Fallback>
      <p:transition spd="slow" advTm="59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8F1048-3575-3BE9-54B6-4E476FE74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56871"/>
            <a:ext cx="8444203" cy="654425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2889D45-BECF-B32E-739B-3E91CFD55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13123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56"/>
    </mc:Choice>
    <mc:Fallback>
      <p:transition spd="slow" advTm="37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4153F2-CC8C-AFEF-6BE9-D57E42DA0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279" y="0"/>
            <a:ext cx="8841441" cy="68580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1AAEDA2-35F7-3D58-16F2-95951474B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38731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79"/>
    </mc:Choice>
    <mc:Fallback>
      <p:transition spd="slow" advTm="21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BC060D-6721-6AAF-98EA-3AFDBA3A0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82" y="182589"/>
            <a:ext cx="8350897" cy="6492822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709B960B-413E-0F4D-B1C0-C8DCD927E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60190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19"/>
    </mc:Choice>
    <mc:Fallback>
      <p:transition spd="slow" advTm="37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545597-1DFF-E11B-60AA-4608F3F17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028" y="0"/>
            <a:ext cx="8917943" cy="68580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3EA041C-938B-55A8-8EDA-1E3653184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895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15"/>
    </mc:Choice>
    <mc:Fallback>
      <p:transition spd="slow" advTm="69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46C89-8B80-4DCF-E8CF-F3A24C85E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40" y="476435"/>
            <a:ext cx="8596668" cy="1320800"/>
          </a:xfrm>
        </p:spPr>
        <p:txBody>
          <a:bodyPr/>
          <a:lstStyle/>
          <a:p>
            <a:r>
              <a:rPr lang="en-US" dirty="0"/>
              <a:t>Pause for 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AF0D2-6DB5-2B47-92B1-B885565E2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40" y="2160589"/>
            <a:ext cx="972104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Let’s pause and reflect about our own experiences here at FCMS.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Do you remember a time when you witnessed bullying happening on our campus?</a:t>
            </a:r>
          </a:p>
          <a:p>
            <a:pPr marL="0" indent="0">
              <a:buNone/>
            </a:pPr>
            <a:r>
              <a:rPr lang="en-US" sz="2400" dirty="0"/>
              <a:t>What role did you experience?</a:t>
            </a:r>
          </a:p>
          <a:p>
            <a:pPr marL="0" indent="0">
              <a:buNone/>
            </a:pPr>
            <a:r>
              <a:rPr lang="en-US" sz="2400" dirty="0"/>
              <a:t>Do you remember the outcome?</a:t>
            </a:r>
          </a:p>
          <a:p>
            <a:pPr marL="0" indent="0">
              <a:buNone/>
            </a:pPr>
            <a:r>
              <a:rPr lang="en-US" sz="2400" dirty="0"/>
              <a:t>What would you do differently today?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4A07223-2BE4-3096-31A1-08038FF13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60488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06"/>
    </mc:Choice>
    <mc:Fallback>
      <p:transition spd="slow" advTm="35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84EFCF-B703-76AB-F4D0-06133E427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82" y="-4011"/>
            <a:ext cx="8537510" cy="6573882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4B7551F-005D-6450-6AB2-6D9E35EE62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989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53"/>
    </mc:Choice>
    <mc:Fallback>
      <p:transition spd="slow" advTm="73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68D8F7-7B9C-018C-D224-F2AD57629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0"/>
            <a:ext cx="8839200" cy="68580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4BF99EA-ECD1-67A3-FA71-84895A545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2953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19"/>
    </mc:Choice>
    <mc:Fallback>
      <p:transition spd="slow" advTm="67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33DFE5-8007-3A65-EBC0-008B454E4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92" y="39888"/>
            <a:ext cx="8761444" cy="679012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3ECA6E44-D523-D107-4A7E-1F82F192C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61824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92"/>
    </mc:Choice>
    <mc:Fallback>
      <p:transition spd="slow" advTm="38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8034A-CA5B-3826-6378-99749730D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184" y="0"/>
            <a:ext cx="8865631" cy="68580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CBEEFAA-7AF9-CD56-B42D-471CF841E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93677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45"/>
    </mc:Choice>
    <mc:Fallback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4B8405-5767-2AB6-4F9A-2AB809151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24" y="106322"/>
            <a:ext cx="8752114" cy="676100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A4BE137-CFC9-B3E5-73AF-BF4CAC20F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177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47"/>
    </mc:Choice>
    <mc:Fallback>
      <p:transition spd="slow" advTm="36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BA573-800F-DE17-E4BE-21649BAF6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22" r="1" b="28747"/>
          <a:stretch/>
        </p:blipFill>
        <p:spPr>
          <a:xfrm>
            <a:off x="1589149" y="1123527"/>
            <a:ext cx="9013696" cy="4604800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5568131A-8986-EF59-2558-05C35D55F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1384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65"/>
    </mc:Choice>
    <mc:Fallback>
      <p:transition spd="slow" advTm="27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21FD7B-F998-993F-9889-3072F40AF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948" y="0"/>
            <a:ext cx="8868103" cy="6858000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A581010-3AE0-ACF9-D596-A50A637A3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5615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42"/>
    </mc:Choice>
    <mc:Fallback>
      <p:transition spd="slow" advTm="45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36C92A-A3FF-87B6-BE25-6E3146B90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20" y="0"/>
            <a:ext cx="9264008" cy="685800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EBE82A2-5DD1-21CA-0960-88947577F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361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13"/>
    </mc:Choice>
    <mc:Fallback>
      <p:transition spd="slow" advTm="72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F85B4-133A-6892-BB20-47A6FEA7D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253" y="0"/>
            <a:ext cx="8887494" cy="685800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420C8E4-4599-9536-BA17-381E8261E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97615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35"/>
    </mc:Choice>
    <mc:Fallback>
      <p:transition spd="slow" advTm="45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FC6F0A-B3A4-93C3-9DB2-BF8C622E4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97" y="0"/>
            <a:ext cx="8726183" cy="6719161"/>
          </a:xfrm>
          <a:prstGeom prst="rect">
            <a:avLst/>
          </a:prstGeom>
        </p:spPr>
      </p:pic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6DE0F48B-9CB6-C95C-7B59-3EC74FB22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8875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79"/>
    </mc:Choice>
    <mc:Fallback>
      <p:transition spd="slow" advTm="56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3FC81-686E-54A4-AE18-0F6B88EB0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502" y="0"/>
            <a:ext cx="8884995" cy="6858000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FED34DC7-AB6E-FA5C-0931-FF85D1B4F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6635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83"/>
    </mc:Choice>
    <mc:Fallback>
      <p:transition spd="slow" advTm="35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E91B89-61B7-42B8-C656-D5F1546CC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38" y="159799"/>
            <a:ext cx="8491430" cy="6538401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BC8587C-8E17-4BC8-FB2A-530568276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43825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20"/>
    </mc:Choice>
    <mc:Fallback>
      <p:transition spd="slow" advTm="36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944913-B18D-7476-653C-B91B98D72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028" y="0"/>
            <a:ext cx="8917943" cy="6858000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95A42D44-7655-6F17-4598-7308B4321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003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56"/>
    </mc:Choice>
    <mc:Fallback>
      <p:transition spd="slow" advTm="42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30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4" name="Straight Connector 1033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5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36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37" name="Isosceles Triangle 1036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38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39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0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2" name="Isosceles Triangle 1041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B35B2D-5661-D9CF-D398-6857F6BF8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21" y="1131994"/>
            <a:ext cx="4429886" cy="4602479"/>
          </a:xfrm>
          <a:prstGeom prst="rect">
            <a:avLst/>
          </a:prstGeom>
        </p:spPr>
      </p:pic>
      <p:cxnSp>
        <p:nvCxnSpPr>
          <p:cNvPr id="1046" name="Straight Connector 1045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8EF48A-1FB6-5662-4EB5-C8E9FF944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3350" y="607214"/>
            <a:ext cx="5516645" cy="551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69B4E9C3-FF7D-1C7B-61CF-2CD75FDAB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20797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47"/>
    </mc:Choice>
    <mc:Fallback>
      <p:transition spd="slow" advTm="25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C1BE8-BA00-D445-0983-C27AB4A26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FCMS Counselors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D8958-343D-B7FD-B80D-68F19E375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90074"/>
            <a:ext cx="8596668" cy="2429166"/>
          </a:xfrm>
        </p:spPr>
        <p:txBody>
          <a:bodyPr/>
          <a:lstStyle/>
          <a:p>
            <a:r>
              <a:rPr lang="en-US" dirty="0"/>
              <a:t>Ms. Tanaka- 6</a:t>
            </a:r>
            <a:r>
              <a:rPr lang="en-US" baseline="30000" dirty="0"/>
              <a:t>th</a:t>
            </a:r>
            <a:r>
              <a:rPr lang="en-US" dirty="0"/>
              <a:t> Grade Counselor  </a:t>
            </a:r>
            <a:r>
              <a:rPr lang="en-US" dirty="0">
                <a:hlinkClick r:id="rId4"/>
              </a:rPr>
              <a:t>Elizabeth.tanaka@fortbendisd.com</a:t>
            </a:r>
            <a:endParaRPr lang="en-US" dirty="0"/>
          </a:p>
          <a:p>
            <a:endParaRPr lang="en-US" dirty="0"/>
          </a:p>
          <a:p>
            <a:r>
              <a:rPr lang="en-US" dirty="0"/>
              <a:t>Ms. Nguyen- 7</a:t>
            </a:r>
            <a:r>
              <a:rPr lang="en-US" baseline="30000" dirty="0"/>
              <a:t>th</a:t>
            </a:r>
            <a:r>
              <a:rPr lang="en-US" dirty="0"/>
              <a:t> Grade Counselor  </a:t>
            </a:r>
            <a:r>
              <a:rPr lang="en-US" dirty="0">
                <a:hlinkClick r:id="rId5"/>
              </a:rPr>
              <a:t>Thao.nguyen@fortbendisd.com</a:t>
            </a:r>
            <a:endParaRPr lang="en-US" dirty="0"/>
          </a:p>
          <a:p>
            <a:endParaRPr lang="en-US" dirty="0"/>
          </a:p>
          <a:p>
            <a:r>
              <a:rPr lang="en-US" dirty="0"/>
              <a:t>Ms. Luney- 8</a:t>
            </a:r>
            <a:r>
              <a:rPr lang="en-US" baseline="30000" dirty="0"/>
              <a:t>th</a:t>
            </a:r>
            <a:r>
              <a:rPr lang="en-US" dirty="0"/>
              <a:t> Grade Counselor  </a:t>
            </a:r>
            <a:r>
              <a:rPr lang="en-US" dirty="0">
                <a:hlinkClick r:id="rId6"/>
              </a:rPr>
              <a:t>Adrienne.luney@fortbenidid.com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 descr="Fort Bend ISD - FBISD's See Something, Share Something app... | Facebook">
            <a:extLst>
              <a:ext uri="{FF2B5EF4-FFF2-40B4-BE49-F238E27FC236}">
                <a16:creationId xmlns:a16="http://schemas.microsoft.com/office/drawing/2014/main" id="{C148D65A-738A-7B42-D131-1A691A24A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743" y="4222503"/>
            <a:ext cx="4332513" cy="242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F0BFE1B-4FB6-70AD-1B8B-D83EBCF06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572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62"/>
    </mc:Choice>
    <mc:Fallback>
      <p:transition spd="slow" advTm="27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B8F19B-76BD-5EE6-D337-E9F49AA29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24" y="1"/>
            <a:ext cx="8770411" cy="6775144"/>
          </a:xfrm>
          <a:prstGeom prst="rect">
            <a:avLst/>
          </a:prstGeom>
        </p:spPr>
      </p:pic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DA213ADE-C96B-D80F-B5F6-8798D2BD0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4864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98"/>
    </mc:Choice>
    <mc:Fallback>
      <p:transition spd="slow" advTm="17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F79E27-9EE7-8809-A685-D5271CC09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7" y="515165"/>
            <a:ext cx="9218645" cy="582766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ADC715C-7BBD-C208-F4F2-9AAF967A4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49304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18"/>
    </mc:Choice>
    <mc:Fallback>
      <p:transition spd="slow" advTm="69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6E1AEC-6A89-22F9-1144-17995FB68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25" y="277162"/>
            <a:ext cx="7950072" cy="616130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D617BB5-ABF6-E270-FFE7-EBDF29553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3572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46"/>
    </mc:Choice>
    <mc:Fallback>
      <p:transition spd="slow" advTm="70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0928F-D3A0-5E8C-DD1F-7C2351D0F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PAUSE FOR CLASS DISCUSSION: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C9956-941D-101F-795F-D43AF8809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221268" cy="3880773"/>
          </a:xfrm>
        </p:spPr>
        <p:txBody>
          <a:bodyPr/>
          <a:lstStyle/>
          <a:p>
            <a:r>
              <a:rPr lang="en-US" sz="2800" dirty="0"/>
              <a:t>What type of bullying have you seen on our campus?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Where on campus you seen bullying happen?</a:t>
            </a:r>
          </a:p>
          <a:p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D022F86-ACDC-ADC6-D275-5D6803B3E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9484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53"/>
    </mc:Choice>
    <mc:Fallback>
      <p:transition spd="slow" advTm="65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A82CD1-0612-FF4C-1EA9-0A2C34B7A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58" y="228553"/>
            <a:ext cx="7977673" cy="6182697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C9426A5-AE61-62D7-9E5F-4F71CDC3E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9571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25"/>
    </mc:Choice>
    <mc:Fallback>
      <p:transition spd="slow" advTm="5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25196D-065A-7E27-B5E5-95DAA7762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19" y="139062"/>
            <a:ext cx="8462865" cy="6579876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31CCF9BC-F710-D737-D921-4B8F7B2205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4083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967"/>
    </mc:Choice>
    <mc:Fallback>
      <p:transition spd="slow" advTm="88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85F636-78CB-6335-D9AD-BEFFFD82D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81" y="78098"/>
            <a:ext cx="8397551" cy="6529096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356A026D-B136-5E31-FB3D-543123323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2383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74"/>
    </mc:Choice>
    <mc:Fallback>
      <p:transition spd="slow" advTm="73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eaning on a desk with her head on her hand&#10;&#10;Description automatically generated">
            <a:extLst>
              <a:ext uri="{FF2B5EF4-FFF2-40B4-BE49-F238E27FC236}">
                <a16:creationId xmlns:a16="http://schemas.microsoft.com/office/drawing/2014/main" id="{9C1CB926-7E42-87ED-87AC-608E8D416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9" r="3051" b="2"/>
          <a:stretch/>
        </p:blipFill>
        <p:spPr>
          <a:xfrm>
            <a:off x="811764" y="40635"/>
            <a:ext cx="8210938" cy="6776729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973F704-E9AC-4D62-C874-19AD06FDB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594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65"/>
    </mc:Choice>
    <mc:Fallback>
      <p:transition spd="slow" advTm="10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508</TotalTime>
  <Words>222</Words>
  <Application>Microsoft Office PowerPoint</Application>
  <PresentationFormat>Widescreen</PresentationFormat>
  <Paragraphs>26</Paragraphs>
  <Slides>29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Trebuchet MS</vt:lpstr>
      <vt:lpstr>Wingdings 3</vt:lpstr>
      <vt:lpstr>Facet</vt:lpstr>
      <vt:lpstr>Message from the Counselors</vt:lpstr>
      <vt:lpstr>PowerPoint Presentation</vt:lpstr>
      <vt:lpstr>PowerPoint Presentation</vt:lpstr>
      <vt:lpstr>PowerPoint Presentation</vt:lpstr>
      <vt:lpstr>PAUSE FOR CLASS DISCUSSION: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Pause for reflection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FCMS Counselors</vt:lpstr>
      <vt:lpstr>PowerPoint Presentation</vt:lpstr>
    </vt:vector>
  </TitlesOfParts>
  <Company>FBISD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Tanaka, Elizabeth</dc:creator>
  <cp:lastModifiedBy>Tanaka, Elizabeth</cp:lastModifiedBy>
  <cp:revision>3</cp:revision>
  <dcterms:created xsi:type="dcterms:W3CDTF">2023-09-25T19:59:42Z</dcterms:created>
  <dcterms:modified xsi:type="dcterms:W3CDTF">2023-09-30T19:03:48Z</dcterms:modified>
</cp:coreProperties>
</file>