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4"/>
  </p:notesMasterIdLst>
  <p:sldIdLst>
    <p:sldId id="259" r:id="rId2"/>
    <p:sldId id="260" r:id="rId3"/>
  </p:sldIdLst>
  <p:sldSz cx="9144000" cy="6858000" type="screen4x3"/>
  <p:notesSz cx="7169150" cy="94551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46025C-9643-4680-87E5-F511B2A1D5AC}" v="2" dt="2022-08-09T16:39:24.6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81" autoAdjust="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son, Justin" userId="482d9097-d881-4d21-928b-03f52d7a2da0" providerId="ADAL" clId="{9946025C-9643-4680-87E5-F511B2A1D5AC}"/>
    <pc:docChg chg="modSld">
      <pc:chgData name="Davidson, Justin" userId="482d9097-d881-4d21-928b-03f52d7a2da0" providerId="ADAL" clId="{9946025C-9643-4680-87E5-F511B2A1D5AC}" dt="2022-08-09T16:39:24.635" v="24" actId="1076"/>
      <pc:docMkLst>
        <pc:docMk/>
      </pc:docMkLst>
      <pc:sldChg chg="modSp mod">
        <pc:chgData name="Davidson, Justin" userId="482d9097-d881-4d21-928b-03f52d7a2da0" providerId="ADAL" clId="{9946025C-9643-4680-87E5-F511B2A1D5AC}" dt="2022-08-09T16:39:24.635" v="24" actId="1076"/>
        <pc:sldMkLst>
          <pc:docMk/>
          <pc:sldMk cId="0" sldId="259"/>
        </pc:sldMkLst>
        <pc:spChg chg="mod">
          <ac:chgData name="Davidson, Justin" userId="482d9097-d881-4d21-928b-03f52d7a2da0" providerId="ADAL" clId="{9946025C-9643-4680-87E5-F511B2A1D5AC}" dt="2022-08-09T16:39:24.635" v="24" actId="1076"/>
          <ac:spMkLst>
            <pc:docMk/>
            <pc:sldMk cId="0" sldId="259"/>
            <ac:spMk id="3075" creationId="{00000000-0000-0000-0000-000000000000}"/>
          </ac:spMkLst>
        </pc:spChg>
        <pc:spChg chg="mod">
          <ac:chgData name="Davidson, Justin" userId="482d9097-d881-4d21-928b-03f52d7a2da0" providerId="ADAL" clId="{9946025C-9643-4680-87E5-F511B2A1D5AC}" dt="2022-08-09T16:39:01.758" v="14" actId="20577"/>
          <ac:spMkLst>
            <pc:docMk/>
            <pc:sldMk cId="0" sldId="259"/>
            <ac:spMk id="3077" creationId="{00000000-0000-0000-0000-000000000000}"/>
          </ac:spMkLst>
        </pc:spChg>
        <pc:spChg chg="mod">
          <ac:chgData name="Davidson, Justin" userId="482d9097-d881-4d21-928b-03f52d7a2da0" providerId="ADAL" clId="{9946025C-9643-4680-87E5-F511B2A1D5AC}" dt="2022-08-09T16:39:12.563" v="22" actId="20577"/>
          <ac:spMkLst>
            <pc:docMk/>
            <pc:sldMk cId="0" sldId="259"/>
            <ac:spMk id="307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06148" cy="473239"/>
          </a:xfrm>
          <a:prstGeom prst="rect">
            <a:avLst/>
          </a:prstGeom>
        </p:spPr>
        <p:txBody>
          <a:bodyPr vert="horz" lIns="94982" tIns="47490" rIns="94982" bIns="4749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61389" y="1"/>
            <a:ext cx="3106147" cy="473239"/>
          </a:xfrm>
          <a:prstGeom prst="rect">
            <a:avLst/>
          </a:prstGeom>
        </p:spPr>
        <p:txBody>
          <a:bodyPr vert="horz" lIns="94982" tIns="47490" rIns="94982" bIns="47490" rtlCol="0"/>
          <a:lstStyle>
            <a:lvl1pPr algn="r" eaLnBrk="1" fontAlgn="auto" hangingPunct="1">
              <a:spcBef>
                <a:spcPts val="0"/>
              </a:spcBef>
              <a:spcAft>
                <a:spcPts val="0"/>
              </a:spcAft>
              <a:defRPr sz="1200">
                <a:latin typeface="+mn-lt"/>
              </a:defRPr>
            </a:lvl1pPr>
          </a:lstStyle>
          <a:p>
            <a:pPr>
              <a:defRPr/>
            </a:pPr>
            <a:fld id="{5D3229E1-D28C-4E27-89C2-44B715FC321F}" type="datetimeFigureOut">
              <a:rPr lang="en-US"/>
              <a:pPr>
                <a:defRPr/>
              </a:pPr>
              <a:t>8/9/2022</a:t>
            </a:fld>
            <a:endParaRPr lang="en-US"/>
          </a:p>
        </p:txBody>
      </p:sp>
      <p:sp>
        <p:nvSpPr>
          <p:cNvPr id="4" name="Slide Image Placeholder 3"/>
          <p:cNvSpPr>
            <a:spLocks noGrp="1" noRot="1" noChangeAspect="1"/>
          </p:cNvSpPr>
          <p:nvPr>
            <p:ph type="sldImg" idx="2"/>
          </p:nvPr>
        </p:nvSpPr>
        <p:spPr>
          <a:xfrm>
            <a:off x="1222375" y="709613"/>
            <a:ext cx="4725988" cy="3544887"/>
          </a:xfrm>
          <a:prstGeom prst="rect">
            <a:avLst/>
          </a:prstGeom>
          <a:noFill/>
          <a:ln w="12700">
            <a:solidFill>
              <a:prstClr val="black"/>
            </a:solidFill>
          </a:ln>
        </p:spPr>
        <p:txBody>
          <a:bodyPr vert="horz" lIns="94982" tIns="47490" rIns="94982" bIns="47490" rtlCol="0" anchor="ctr"/>
          <a:lstStyle/>
          <a:p>
            <a:pPr lvl="0"/>
            <a:endParaRPr lang="en-US" noProof="0"/>
          </a:p>
        </p:txBody>
      </p:sp>
      <p:sp>
        <p:nvSpPr>
          <p:cNvPr id="5" name="Notes Placeholder 4"/>
          <p:cNvSpPr>
            <a:spLocks noGrp="1"/>
          </p:cNvSpPr>
          <p:nvPr>
            <p:ph type="body" sz="quarter" idx="3"/>
          </p:nvPr>
        </p:nvSpPr>
        <p:spPr>
          <a:xfrm>
            <a:off x="716432" y="4491758"/>
            <a:ext cx="5736288" cy="4254336"/>
          </a:xfrm>
          <a:prstGeom prst="rect">
            <a:avLst/>
          </a:prstGeom>
        </p:spPr>
        <p:txBody>
          <a:bodyPr vert="horz" lIns="94982" tIns="47490" rIns="94982" bIns="474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80308"/>
            <a:ext cx="3106148" cy="473239"/>
          </a:xfrm>
          <a:prstGeom prst="rect">
            <a:avLst/>
          </a:prstGeom>
        </p:spPr>
        <p:txBody>
          <a:bodyPr vert="horz" lIns="94982" tIns="47490" rIns="94982" bIns="4749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61389" y="8980308"/>
            <a:ext cx="3106147" cy="473239"/>
          </a:xfrm>
          <a:prstGeom prst="rect">
            <a:avLst/>
          </a:prstGeom>
        </p:spPr>
        <p:txBody>
          <a:bodyPr vert="horz" wrap="square" lIns="94982" tIns="47490" rIns="94982" bIns="4749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33A74285-05B7-4DB1-82F8-7C00B6545E8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3A74285-05B7-4DB1-82F8-7C00B6545E87}" type="slidenum">
              <a:rPr lang="en-US" altLang="en-US" smtClean="0"/>
              <a:pPr>
                <a:defRPr/>
              </a:pPr>
              <a:t>2</a:t>
            </a:fld>
            <a:endParaRPr lang="en-US" altLang="en-US"/>
          </a:p>
        </p:txBody>
      </p:sp>
    </p:spTree>
    <p:extLst>
      <p:ext uri="{BB962C8B-B14F-4D97-AF65-F5344CB8AC3E}">
        <p14:creationId xmlns:p14="http://schemas.microsoft.com/office/powerpoint/2010/main" val="2120028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5CD14EC9-A96C-4061-BB1B-C5D4A7C8EE7B}" type="datetimeFigureOut">
              <a:rPr lang="en-US" smtClean="0"/>
              <a:pPr>
                <a:defRPr/>
              </a:pPr>
              <a:t>8/9/2022</a:t>
            </a:fld>
            <a:endParaRPr lang="en-US"/>
          </a:p>
        </p:txBody>
      </p:sp>
      <p:sp>
        <p:nvSpPr>
          <p:cNvPr id="5" name="Footer Placeholder 4"/>
          <p:cNvSpPr>
            <a:spLocks noGrp="1"/>
          </p:cNvSpPr>
          <p:nvPr>
            <p:ph type="ftr" sz="quarter" idx="11"/>
          </p:nvPr>
        </p:nvSpPr>
        <p:spPr>
          <a:xfrm>
            <a:off x="3623733" y="6117336"/>
            <a:ext cx="3609438" cy="365125"/>
          </a:xfrm>
        </p:spPr>
        <p:txBody>
          <a:bodyPr/>
          <a:lstStyle/>
          <a:p>
            <a:pPr>
              <a:defRPr/>
            </a:pPr>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D7E2FAB5-878F-42FA-988A-F9BEECFEF878}" type="slidenum">
              <a:rPr lang="en-US" altLang="en-US" smtClean="0"/>
              <a:pPr>
                <a:defRPr/>
              </a:pPr>
              <a:t>‹#›</a:t>
            </a:fld>
            <a:endParaRPr lang="en-US"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389025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1AFC992-4FAE-48D4-9536-BA65DC00A78C}" type="datetimeFigureOut">
              <a:rPr lang="en-US" smtClean="0"/>
              <a:pPr>
                <a:defRPr/>
              </a:pPr>
              <a:t>8/9/2022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7FF54AF-198C-4333-8470-6E6A4AF668AF}" type="slidenum">
              <a:rPr lang="en-US" altLang="en-US" smtClean="0"/>
              <a:pPr>
                <a:defRPr/>
              </a:pPr>
              <a:t>‹#›</a:t>
            </a:fld>
            <a:endParaRPr lang="en-US" altLang="en-US"/>
          </a:p>
        </p:txBody>
      </p:sp>
    </p:spTree>
    <p:extLst>
      <p:ext uri="{BB962C8B-B14F-4D97-AF65-F5344CB8AC3E}">
        <p14:creationId xmlns:p14="http://schemas.microsoft.com/office/powerpoint/2010/main" val="1619930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1AFC992-4FAE-48D4-9536-BA65DC00A78C}"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FF54AF-198C-4333-8470-6E6A4AF668AF}" type="slidenum">
              <a:rPr lang="en-US" altLang="en-US" smtClean="0"/>
              <a:pPr>
                <a:defRPr/>
              </a:pPr>
              <a:t>‹#›</a:t>
            </a:fld>
            <a:endParaRPr lang="en-US" altLang="en-US"/>
          </a:p>
        </p:txBody>
      </p:sp>
    </p:spTree>
    <p:extLst>
      <p:ext uri="{BB962C8B-B14F-4D97-AF65-F5344CB8AC3E}">
        <p14:creationId xmlns:p14="http://schemas.microsoft.com/office/powerpoint/2010/main" val="1245487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1AFC992-4FAE-48D4-9536-BA65DC00A78C}"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FF54AF-198C-4333-8470-6E6A4AF668AF}" type="slidenum">
              <a:rPr lang="en-US" altLang="en-US" smtClean="0"/>
              <a:pPr>
                <a:defRPr/>
              </a:pPr>
              <a:t>‹#›</a:t>
            </a:fld>
            <a:endParaRPr lang="en-US" altLang="en-US"/>
          </a:p>
        </p:txBody>
      </p:sp>
    </p:spTree>
    <p:extLst>
      <p:ext uri="{BB962C8B-B14F-4D97-AF65-F5344CB8AC3E}">
        <p14:creationId xmlns:p14="http://schemas.microsoft.com/office/powerpoint/2010/main" val="3544964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1AFC992-4FAE-48D4-9536-BA65DC00A78C}"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FF54AF-198C-4333-8470-6E6A4AF668AF}" type="slidenum">
              <a:rPr lang="en-US" altLang="en-US" smtClean="0"/>
              <a:pPr>
                <a:defRPr/>
              </a:pPr>
              <a:t>‹#›</a:t>
            </a:fld>
            <a:endParaRPr lang="en-US" altLang="en-US"/>
          </a:p>
        </p:txBody>
      </p:sp>
    </p:spTree>
    <p:extLst>
      <p:ext uri="{BB962C8B-B14F-4D97-AF65-F5344CB8AC3E}">
        <p14:creationId xmlns:p14="http://schemas.microsoft.com/office/powerpoint/2010/main" val="161026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1AFC992-4FAE-48D4-9536-BA65DC00A78C}"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FF54AF-198C-4333-8470-6E6A4AF668AF}" type="slidenum">
              <a:rPr lang="en-US" altLang="en-US" smtClean="0"/>
              <a:pPr>
                <a:defRPr/>
              </a:pPr>
              <a:t>‹#›</a:t>
            </a:fld>
            <a:endParaRPr lang="en-US" altLang="en-US"/>
          </a:p>
        </p:txBody>
      </p:sp>
    </p:spTree>
    <p:extLst>
      <p:ext uri="{BB962C8B-B14F-4D97-AF65-F5344CB8AC3E}">
        <p14:creationId xmlns:p14="http://schemas.microsoft.com/office/powerpoint/2010/main" val="1659898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1AFC992-4FAE-48D4-9536-BA65DC00A78C}"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FF54AF-198C-4333-8470-6E6A4AF668AF}" type="slidenum">
              <a:rPr lang="en-US" altLang="en-US" smtClean="0"/>
              <a:pPr>
                <a:defRPr/>
              </a:pPr>
              <a:t>‹#›</a:t>
            </a:fld>
            <a:endParaRPr lang="en-US" altLang="en-US"/>
          </a:p>
        </p:txBody>
      </p:sp>
    </p:spTree>
    <p:extLst>
      <p:ext uri="{BB962C8B-B14F-4D97-AF65-F5344CB8AC3E}">
        <p14:creationId xmlns:p14="http://schemas.microsoft.com/office/powerpoint/2010/main" val="956644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EE30F14-3233-481E-9350-9095DCBB7F7C}"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2CBB33-5414-4657-B9BC-F9ECB5130ECB}" type="slidenum">
              <a:rPr lang="en-US" altLang="en-US" smtClean="0"/>
              <a:pPr>
                <a:defRPr/>
              </a:pPr>
              <a:t>‹#›</a:t>
            </a:fld>
            <a:endParaRPr lang="en-US" altLang="en-US"/>
          </a:p>
        </p:txBody>
      </p:sp>
    </p:spTree>
    <p:extLst>
      <p:ext uri="{BB962C8B-B14F-4D97-AF65-F5344CB8AC3E}">
        <p14:creationId xmlns:p14="http://schemas.microsoft.com/office/powerpoint/2010/main" val="2723330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4B3EC30-AE31-4AF6-95A3-F7BE2AE26B9B}"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32CFC8-3837-4AD3-8F9D-B2719C6E179A}" type="slidenum">
              <a:rPr lang="en-US" altLang="en-US" smtClean="0"/>
              <a:pPr>
                <a:defRPr/>
              </a:pPr>
              <a:t>‹#›</a:t>
            </a:fld>
            <a:endParaRPr lang="en-US" altLang="en-US"/>
          </a:p>
        </p:txBody>
      </p:sp>
    </p:spTree>
    <p:extLst>
      <p:ext uri="{BB962C8B-B14F-4D97-AF65-F5344CB8AC3E}">
        <p14:creationId xmlns:p14="http://schemas.microsoft.com/office/powerpoint/2010/main" val="20853982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p:cNvSpPr>
            <a:spLocks noGrp="1"/>
          </p:cNvSpPr>
          <p:nvPr>
            <p:ph type="dt" sz="half" idx="10"/>
          </p:nvPr>
        </p:nvSpPr>
        <p:spPr/>
        <p:txBody>
          <a:bodyPr/>
          <a:lstStyle>
            <a:lvl1pPr>
              <a:defRPr/>
            </a:lvl1pPr>
          </a:lstStyle>
          <a:p>
            <a:pPr>
              <a:defRPr/>
            </a:pPr>
            <a:fld id="{597716C3-D196-491B-835B-A72288EE1E93}" type="datetimeFigureOut">
              <a:rPr lang="en-US"/>
              <a:pPr>
                <a:defRPr/>
              </a:pPr>
              <a:t>8/9/2022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7C97797-2AD7-43C1-ACCF-3FA759150C24}" type="slidenum">
              <a:rPr lang="en-US" altLang="en-US"/>
              <a:pPr>
                <a:defRPr/>
              </a:pPr>
              <a:t>‹#›</a:t>
            </a:fld>
            <a:endParaRPr lang="en-US" altLang="en-US"/>
          </a:p>
        </p:txBody>
      </p:sp>
    </p:spTree>
    <p:extLst>
      <p:ext uri="{BB962C8B-B14F-4D97-AF65-F5344CB8AC3E}">
        <p14:creationId xmlns:p14="http://schemas.microsoft.com/office/powerpoint/2010/main" val="731659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F7C41FEF-5FCA-4192-A495-BA82870BC891}" type="datetimeFigureOut">
              <a:rPr lang="en-US" smtClean="0"/>
              <a:pPr>
                <a:defRPr/>
              </a:pPr>
              <a:t>8/9/2022</a:t>
            </a:fld>
            <a:endParaRPr lang="en-US"/>
          </a:p>
        </p:txBody>
      </p:sp>
      <p:sp>
        <p:nvSpPr>
          <p:cNvPr id="5" name="Footer Placeholder 4"/>
          <p:cNvSpPr>
            <a:spLocks noGrp="1"/>
          </p:cNvSpPr>
          <p:nvPr>
            <p:ph type="ftr" sz="quarter" idx="11"/>
          </p:nvPr>
        </p:nvSpPr>
        <p:spPr>
          <a:xfrm>
            <a:off x="1972647" y="6108173"/>
            <a:ext cx="5314517" cy="365125"/>
          </a:xfrm>
        </p:spPr>
        <p:txBody>
          <a:bodyPr/>
          <a:lstStyle/>
          <a:p>
            <a:pPr>
              <a:defRPr/>
            </a:pPr>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133B4A3E-8352-43FC-8F39-9C5C1C6910F0}" type="slidenum">
              <a:rPr lang="en-US" altLang="en-US" smtClean="0"/>
              <a:pPr>
                <a:defRPr/>
              </a:pPr>
              <a:t>‹#›</a:t>
            </a:fld>
            <a:endParaRPr lang="en-US" altLang="en-US"/>
          </a:p>
        </p:txBody>
      </p:sp>
    </p:spTree>
    <p:extLst>
      <p:ext uri="{BB962C8B-B14F-4D97-AF65-F5344CB8AC3E}">
        <p14:creationId xmlns:p14="http://schemas.microsoft.com/office/powerpoint/2010/main" val="89188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8923BE1-FD6F-47DC-96C7-11C26FB7A31A}" type="datetimeFigureOut">
              <a:rPr lang="en-US" smtClean="0"/>
              <a:pPr>
                <a:defRPr/>
              </a:pPr>
              <a:t>8/9/2022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F317B865-BFE9-455C-B611-2BE2D80DF0BC}" type="slidenum">
              <a:rPr lang="en-US" altLang="en-US" smtClean="0"/>
              <a:pPr>
                <a:defRPr/>
              </a:pPr>
              <a:t>‹#›</a:t>
            </a:fld>
            <a:endParaRPr lang="en-US" altLang="en-US"/>
          </a:p>
        </p:txBody>
      </p:sp>
    </p:spTree>
    <p:extLst>
      <p:ext uri="{BB962C8B-B14F-4D97-AF65-F5344CB8AC3E}">
        <p14:creationId xmlns:p14="http://schemas.microsoft.com/office/powerpoint/2010/main" val="315902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06E7233D-D017-49FB-A8FB-AE9ED5BF0656}" type="datetimeFigureOut">
              <a:rPr lang="en-US" smtClean="0"/>
              <a:pPr>
                <a:defRPr/>
              </a:pPr>
              <a:t>8/9/2022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4E7FE4B-545F-431C-A633-EAEC2B392FAB}" type="slidenum">
              <a:rPr lang="en-US" altLang="en-US" smtClean="0"/>
              <a:pPr>
                <a:defRPr/>
              </a:pPr>
              <a:t>‹#›</a:t>
            </a:fld>
            <a:endParaRPr lang="en-US" altLang="en-US"/>
          </a:p>
        </p:txBody>
      </p:sp>
    </p:spTree>
    <p:extLst>
      <p:ext uri="{BB962C8B-B14F-4D97-AF65-F5344CB8AC3E}">
        <p14:creationId xmlns:p14="http://schemas.microsoft.com/office/powerpoint/2010/main" val="72141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0704271E-0A19-4F67-8AAE-00981B255F34}" type="datetimeFigureOut">
              <a:rPr lang="en-US" smtClean="0"/>
              <a:pPr>
                <a:defRPr/>
              </a:pPr>
              <a:t>8/9/2022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9C6EEF2-FA16-4F80-A982-CB1A8AC94AA2}" type="slidenum">
              <a:rPr lang="en-US" altLang="en-US" smtClean="0"/>
              <a:pPr>
                <a:defRPr/>
              </a:pPr>
              <a:t>‹#›</a:t>
            </a:fld>
            <a:endParaRPr lang="en-US" altLang="en-US"/>
          </a:p>
        </p:txBody>
      </p:sp>
    </p:spTree>
    <p:extLst>
      <p:ext uri="{BB962C8B-B14F-4D97-AF65-F5344CB8AC3E}">
        <p14:creationId xmlns:p14="http://schemas.microsoft.com/office/powerpoint/2010/main" val="1158099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C4AE337B-7EB6-4692-BDDA-DAB88BCD0929}" type="datetimeFigureOut">
              <a:rPr lang="en-US" smtClean="0"/>
              <a:pPr>
                <a:defRPr/>
              </a:pPr>
              <a:t>8/9/2022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E4323F2-160F-450E-B94B-F6113FFA85AE}" type="slidenum">
              <a:rPr lang="en-US" altLang="en-US" smtClean="0"/>
              <a:pPr>
                <a:defRPr/>
              </a:pPr>
              <a:t>‹#›</a:t>
            </a:fld>
            <a:endParaRPr lang="en-US" altLang="en-US"/>
          </a:p>
        </p:txBody>
      </p:sp>
    </p:spTree>
    <p:extLst>
      <p:ext uri="{BB962C8B-B14F-4D97-AF65-F5344CB8AC3E}">
        <p14:creationId xmlns:p14="http://schemas.microsoft.com/office/powerpoint/2010/main" val="3401463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6E43C77-A330-408B-A514-0AA7EF1CC757}" type="datetimeFigureOut">
              <a:rPr lang="en-US" smtClean="0"/>
              <a:pPr>
                <a:defRPr/>
              </a:pPr>
              <a:t>8/9/2022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AB94D2D-4A45-49A2-B2C9-0132C277F00E}" type="slidenum">
              <a:rPr lang="en-US" altLang="en-US" smtClean="0"/>
              <a:pPr>
                <a:defRPr/>
              </a:pPr>
              <a:t>‹#›</a:t>
            </a:fld>
            <a:endParaRPr lang="en-US" altLang="en-US"/>
          </a:p>
        </p:txBody>
      </p:sp>
    </p:spTree>
    <p:extLst>
      <p:ext uri="{BB962C8B-B14F-4D97-AF65-F5344CB8AC3E}">
        <p14:creationId xmlns:p14="http://schemas.microsoft.com/office/powerpoint/2010/main" val="254296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3DB3FE3-C60C-40C4-8262-52F442359324}" type="datetimeFigureOut">
              <a:rPr lang="en-US" smtClean="0"/>
              <a:pPr>
                <a:defRPr/>
              </a:pPr>
              <a:t>8/9/2022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11E4DF8-FCA4-4F43-9EC1-41B92BFBDCCD}" type="slidenum">
              <a:rPr lang="en-US" altLang="en-US" smtClean="0"/>
              <a:pPr>
                <a:defRPr/>
              </a:pPr>
              <a:t>‹#›</a:t>
            </a:fld>
            <a:endParaRPr lang="en-US" altLang="en-US"/>
          </a:p>
        </p:txBody>
      </p:sp>
    </p:spTree>
    <p:extLst>
      <p:ext uri="{BB962C8B-B14F-4D97-AF65-F5344CB8AC3E}">
        <p14:creationId xmlns:p14="http://schemas.microsoft.com/office/powerpoint/2010/main" val="675957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1051AE6-7C5E-4442-A06C-CF0D478224FF}" type="datetimeFigureOut">
              <a:rPr lang="en-US" smtClean="0"/>
              <a:pPr>
                <a:defRPr/>
              </a:pPr>
              <a:t>8/9/2022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6B44D77-6902-485F-BDB4-10DC91AB0688}" type="slidenum">
              <a:rPr lang="en-US" altLang="en-US" smtClean="0"/>
              <a:pPr>
                <a:defRPr/>
              </a:pPr>
              <a:t>‹#›</a:t>
            </a:fld>
            <a:endParaRPr lang="en-US" altLang="en-US"/>
          </a:p>
        </p:txBody>
      </p:sp>
    </p:spTree>
    <p:extLst>
      <p:ext uri="{BB962C8B-B14F-4D97-AF65-F5344CB8AC3E}">
        <p14:creationId xmlns:p14="http://schemas.microsoft.com/office/powerpoint/2010/main" val="2070194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61AFC992-4FAE-48D4-9536-BA65DC00A78C}" type="datetimeFigureOut">
              <a:rPr lang="en-US" smtClean="0"/>
              <a:pPr>
                <a:defRPr/>
              </a:pPr>
              <a:t>8/9/2022</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97FF54AF-198C-4333-8470-6E6A4AF668AF}" type="slidenum">
              <a:rPr lang="en-US" altLang="en-US" smtClean="0"/>
              <a:pPr>
                <a:defRPr/>
              </a:pPr>
              <a:t>‹#›</a:t>
            </a:fld>
            <a:endParaRPr lang="en-US" altLang="en-US"/>
          </a:p>
        </p:txBody>
      </p:sp>
    </p:spTree>
    <p:extLst>
      <p:ext uri="{BB962C8B-B14F-4D97-AF65-F5344CB8AC3E}">
        <p14:creationId xmlns:p14="http://schemas.microsoft.com/office/powerpoint/2010/main" val="128647097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 id="2147483717"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33"/>
          <p:cNvSpPr>
            <a:spLocks noChangeArrowheads="1" noChangeShapeType="1" noTextEdit="1"/>
          </p:cNvSpPr>
          <p:nvPr/>
        </p:nvSpPr>
        <p:spPr bwMode="auto">
          <a:xfrm>
            <a:off x="4757737" y="290494"/>
            <a:ext cx="4200525" cy="752475"/>
          </a:xfrm>
          <a:prstGeom prst="rect">
            <a:avLst/>
          </a:prstGeom>
        </p:spPr>
        <p:txBody>
          <a:bodyPr wrap="none" fromWordArt="1">
            <a:prstTxWarp prst="textPlain">
              <a:avLst>
                <a:gd name="adj" fmla="val 50000"/>
              </a:avLst>
            </a:prstTxWarp>
          </a:bodyPr>
          <a:lstStyle/>
          <a:p>
            <a:pPr algn="ctr"/>
            <a:r>
              <a:rPr lang="en-US" sz="4800" b="1" kern="10" dirty="0">
                <a:ln w="9525">
                  <a:solidFill>
                    <a:srgbClr val="000000"/>
                  </a:solidFill>
                  <a:round/>
                  <a:headEnd/>
                  <a:tailEnd/>
                </a:ln>
                <a:latin typeface="Monotype Corsiva" panose="03010101010201010101" pitchFamily="66" charset="0"/>
              </a:rPr>
              <a:t>Mr. Davidson</a:t>
            </a:r>
          </a:p>
        </p:txBody>
      </p:sp>
      <p:sp>
        <p:nvSpPr>
          <p:cNvPr id="3075" name="Text Box 34"/>
          <p:cNvSpPr txBox="1">
            <a:spLocks noChangeArrowheads="1"/>
          </p:cNvSpPr>
          <p:nvPr/>
        </p:nvSpPr>
        <p:spPr bwMode="auto">
          <a:xfrm>
            <a:off x="4370033" y="4346225"/>
            <a:ext cx="48768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4000" u="sng" dirty="0">
                <a:latin typeface="Gill Sans Ultra Bold Condensed" panose="020B0A06020104020203" pitchFamily="34" charset="0"/>
              </a:rPr>
              <a:t>United States History</a:t>
            </a:r>
          </a:p>
        </p:txBody>
      </p:sp>
      <p:sp>
        <p:nvSpPr>
          <p:cNvPr id="3076" name="Text Box 35"/>
          <p:cNvSpPr txBox="1">
            <a:spLocks noChangeArrowheads="1"/>
          </p:cNvSpPr>
          <p:nvPr/>
        </p:nvSpPr>
        <p:spPr bwMode="auto">
          <a:xfrm>
            <a:off x="4648200" y="5681692"/>
            <a:ext cx="4572000"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4400" dirty="0">
                <a:latin typeface="Eras Bold ITC" panose="020B0907030504020204" pitchFamily="34" charset="0"/>
              </a:rPr>
              <a:t>2022-2023</a:t>
            </a:r>
          </a:p>
        </p:txBody>
      </p:sp>
      <p:sp>
        <p:nvSpPr>
          <p:cNvPr id="3077" name="Text Box 39"/>
          <p:cNvSpPr txBox="1">
            <a:spLocks noChangeArrowheads="1"/>
          </p:cNvSpPr>
          <p:nvPr/>
        </p:nvSpPr>
        <p:spPr bwMode="auto">
          <a:xfrm>
            <a:off x="1073458" y="134028"/>
            <a:ext cx="3650942"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en-US" sz="1800" b="1" dirty="0">
                <a:latin typeface="Gill Sans MT" panose="020B0502020104020203" pitchFamily="34" charset="0"/>
              </a:rPr>
              <a:t>Welcome Students and Parents!</a:t>
            </a:r>
          </a:p>
          <a:p>
            <a:pPr eaLnBrk="1" hangingPunct="1">
              <a:spcBef>
                <a:spcPct val="50000"/>
              </a:spcBef>
              <a:buFontTx/>
              <a:buNone/>
            </a:pPr>
            <a:r>
              <a:rPr lang="en-US" altLang="en-US" sz="1800" b="1" dirty="0">
                <a:latin typeface="Gill Sans MT" panose="020B0502020104020203" pitchFamily="34" charset="0"/>
              </a:rPr>
              <a:t>I am looking forward to a fantastic year at Crockett Middle School!  I know it is going to be an exciting and eye-opening year.  There is so much to learn and discover about the United States of America.</a:t>
            </a:r>
          </a:p>
          <a:p>
            <a:pPr eaLnBrk="1" hangingPunct="1">
              <a:spcBef>
                <a:spcPct val="50000"/>
              </a:spcBef>
              <a:buFontTx/>
              <a:buNone/>
            </a:pPr>
            <a:r>
              <a:rPr lang="en-US" altLang="en-US" sz="1800" b="1" dirty="0">
                <a:latin typeface="Gill Sans MT" panose="020B0502020104020203" pitchFamily="34" charset="0"/>
              </a:rPr>
              <a:t>Please never hesitate                       to contact me.  </a:t>
            </a:r>
          </a:p>
          <a:p>
            <a:pPr eaLnBrk="1" hangingPunct="1">
              <a:spcBef>
                <a:spcPct val="50000"/>
              </a:spcBef>
              <a:buFontTx/>
              <a:buNone/>
            </a:pPr>
            <a:r>
              <a:rPr lang="en-US" altLang="en-US" sz="1800" b="1" dirty="0">
                <a:latin typeface="Gill Sans MT" panose="020B0502020104020203" pitchFamily="34" charset="0"/>
              </a:rPr>
              <a:t>Sincerely,</a:t>
            </a:r>
          </a:p>
          <a:p>
            <a:pPr eaLnBrk="1" hangingPunct="1">
              <a:spcBef>
                <a:spcPct val="50000"/>
              </a:spcBef>
              <a:buFontTx/>
              <a:buNone/>
            </a:pPr>
            <a:r>
              <a:rPr lang="en-US" altLang="en-US" sz="1800" b="1" dirty="0">
                <a:latin typeface="Gill Sans MT" panose="020B0502020104020203" pitchFamily="34" charset="0"/>
              </a:rPr>
              <a:t>Justin Davidson</a:t>
            </a:r>
            <a:endParaRPr lang="en-US" altLang="en-US" sz="1800" dirty="0">
              <a:latin typeface="Gill Sans MT" panose="020B0502020104020203" pitchFamily="34" charset="0"/>
            </a:endParaRPr>
          </a:p>
        </p:txBody>
      </p:sp>
      <p:sp>
        <p:nvSpPr>
          <p:cNvPr id="3078" name="Rectangle 41"/>
          <p:cNvSpPr>
            <a:spLocks noChangeArrowheads="1"/>
          </p:cNvSpPr>
          <p:nvPr/>
        </p:nvSpPr>
        <p:spPr bwMode="auto">
          <a:xfrm>
            <a:off x="762000" y="4316633"/>
            <a:ext cx="4419600"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Eras Demi ITC" panose="020B0805030504020804" pitchFamily="34" charset="0"/>
              </a:rPr>
              <a:t>Parents stay informed with your student's progress with the usage of SCHOOLOGY and SKYWARD</a:t>
            </a:r>
          </a:p>
          <a:p>
            <a:pPr eaLnBrk="1" hangingPunct="1">
              <a:spcBef>
                <a:spcPct val="0"/>
              </a:spcBef>
              <a:buFontTx/>
              <a:buNone/>
            </a:pPr>
            <a:endParaRPr lang="en-US" altLang="en-US" sz="1400" dirty="0">
              <a:latin typeface="Eras Demi ITC" panose="020B0805030504020804" pitchFamily="34" charset="0"/>
            </a:endParaRPr>
          </a:p>
          <a:p>
            <a:pPr eaLnBrk="1" hangingPunct="1">
              <a:spcBef>
                <a:spcPct val="0"/>
              </a:spcBef>
              <a:buFontTx/>
              <a:buNone/>
            </a:pPr>
            <a:r>
              <a:rPr lang="en-US" altLang="en-US" sz="1400" dirty="0">
                <a:latin typeface="Eras Demi ITC" panose="020B0805030504020804" pitchFamily="34" charset="0"/>
              </a:rPr>
              <a:t>   Teacher Email:  </a:t>
            </a:r>
          </a:p>
          <a:p>
            <a:pPr eaLnBrk="1" hangingPunct="1">
              <a:spcBef>
                <a:spcPct val="0"/>
              </a:spcBef>
              <a:buFontTx/>
              <a:buNone/>
            </a:pPr>
            <a:r>
              <a:rPr lang="en-US" altLang="en-US" sz="1400" dirty="0">
                <a:latin typeface="Eras Demi ITC" panose="020B0805030504020804" pitchFamily="34" charset="0"/>
              </a:rPr>
              <a:t>   Justinp.davidson@fortbendisd.com </a:t>
            </a:r>
          </a:p>
          <a:p>
            <a:pPr eaLnBrk="1" hangingPunct="1">
              <a:spcBef>
                <a:spcPct val="0"/>
              </a:spcBef>
              <a:buFontTx/>
              <a:buNone/>
            </a:pPr>
            <a:endParaRPr lang="en-US" altLang="en-US" sz="900" dirty="0">
              <a:latin typeface="Eras Demi ITC" panose="020B0805030504020804" pitchFamily="34" charset="0"/>
            </a:endParaRPr>
          </a:p>
          <a:p>
            <a:pPr eaLnBrk="1" hangingPunct="1">
              <a:spcBef>
                <a:spcPct val="0"/>
              </a:spcBef>
              <a:buFontTx/>
              <a:buNone/>
            </a:pPr>
            <a:r>
              <a:rPr lang="en-US" altLang="en-US" sz="1400" dirty="0">
                <a:latin typeface="Eras Demi ITC" panose="020B0805030504020804" pitchFamily="34" charset="0"/>
              </a:rPr>
              <a:t>      Teacher Phone:  281-634-4120</a:t>
            </a:r>
          </a:p>
          <a:p>
            <a:pPr eaLnBrk="1" hangingPunct="1">
              <a:spcBef>
                <a:spcPct val="0"/>
              </a:spcBef>
              <a:buFontTx/>
              <a:buNone/>
            </a:pPr>
            <a:endParaRPr lang="en-US" altLang="en-US" sz="900" dirty="0">
              <a:latin typeface="Eras Demi ITC" panose="020B0805030504020804" pitchFamily="34" charset="0"/>
            </a:endParaRPr>
          </a:p>
          <a:p>
            <a:pPr eaLnBrk="1" hangingPunct="1">
              <a:spcBef>
                <a:spcPct val="0"/>
              </a:spcBef>
              <a:buFontTx/>
              <a:buNone/>
            </a:pPr>
            <a:r>
              <a:rPr lang="en-US" altLang="en-US" sz="1400" dirty="0">
                <a:latin typeface="Eras Demi ITC" panose="020B0805030504020804" pitchFamily="34" charset="0"/>
              </a:rPr>
              <a:t>                 Conference time: 1st Period (</a:t>
            </a:r>
            <a:r>
              <a:rPr lang="en-US" altLang="en-US" sz="1400" b="1" u="sng" dirty="0">
                <a:latin typeface="Eras Demi ITC" panose="020B0805030504020804" pitchFamily="34" charset="0"/>
              </a:rPr>
              <a:t>8:55-9:45</a:t>
            </a:r>
            <a:r>
              <a:rPr lang="en-US" altLang="en-US" sz="1400" dirty="0">
                <a:latin typeface="Eras Demi ITC" panose="020B0805030504020804" pitchFamily="34" charset="0"/>
              </a:rPr>
              <a:t>_)</a:t>
            </a:r>
            <a:endParaRPr lang="en-US" altLang="en-US" sz="1400" b="1" dirty="0">
              <a:solidFill>
                <a:srgbClr val="FF0000"/>
              </a:solidFill>
              <a:latin typeface="Eras Demi ITC" panose="020B0805030504020804" pitchFamily="34" charset="0"/>
            </a:endParaRPr>
          </a:p>
          <a:p>
            <a:pPr eaLnBrk="1" hangingPunct="1">
              <a:spcBef>
                <a:spcPct val="0"/>
              </a:spcBef>
              <a:buFontTx/>
              <a:buNone/>
            </a:pPr>
            <a:r>
              <a:rPr lang="en-US" altLang="en-US" sz="1200" dirty="0">
                <a:latin typeface="Eras Demi ITC" panose="020B0805030504020804" pitchFamily="34" charset="0"/>
              </a:rPr>
              <a:t>                        (Conferences by appointment only.  </a:t>
            </a:r>
          </a:p>
        </p:txBody>
      </p:sp>
      <p:pic>
        <p:nvPicPr>
          <p:cNvPr id="6" name="Picture 5"/>
          <p:cNvPicPr>
            <a:picLocks noChangeAspect="1"/>
          </p:cNvPicPr>
          <p:nvPr/>
        </p:nvPicPr>
        <p:blipFill>
          <a:blip r:embed="rId2"/>
          <a:stretch>
            <a:fillRect/>
          </a:stretch>
        </p:blipFill>
        <p:spPr>
          <a:xfrm>
            <a:off x="4901571" y="1295400"/>
            <a:ext cx="3912858" cy="260382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8" descr="MC900348803[1]"/>
          <p:cNvPicPr>
            <a:picLocks noChangeAspect="1" noChangeArrowheads="1"/>
          </p:cNvPicPr>
          <p:nvPr/>
        </p:nvPicPr>
        <p:blipFill>
          <a:blip r:embed="rId3">
            <a:grayscl/>
            <a:extLst>
              <a:ext uri="{28A0092B-C50C-407E-A947-70E740481C1C}">
                <a14:useLocalDpi xmlns:a14="http://schemas.microsoft.com/office/drawing/2010/main" val="0"/>
              </a:ext>
            </a:extLst>
          </a:blip>
          <a:srcRect t="2" b="-3226"/>
          <a:stretch>
            <a:fillRect/>
          </a:stretch>
        </p:blipFill>
        <p:spPr bwMode="auto">
          <a:xfrm flipH="1">
            <a:off x="2819400" y="4817378"/>
            <a:ext cx="1521927" cy="1935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28"/>
          <p:cNvSpPr txBox="1">
            <a:spLocks noChangeArrowheads="1"/>
          </p:cNvSpPr>
          <p:nvPr/>
        </p:nvSpPr>
        <p:spPr bwMode="auto">
          <a:xfrm>
            <a:off x="36513" y="19050"/>
            <a:ext cx="45720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3600" dirty="0">
                <a:latin typeface="Eras Demi ITC" panose="020B0805030504020804" pitchFamily="34" charset="0"/>
              </a:rPr>
              <a:t>U.S. History</a:t>
            </a:r>
          </a:p>
        </p:txBody>
      </p:sp>
      <p:grpSp>
        <p:nvGrpSpPr>
          <p:cNvPr id="4101" name="Group 43"/>
          <p:cNvGrpSpPr>
            <a:grpSpLocks/>
          </p:cNvGrpSpPr>
          <p:nvPr/>
        </p:nvGrpSpPr>
        <p:grpSpPr bwMode="auto">
          <a:xfrm>
            <a:off x="0" y="3200401"/>
            <a:ext cx="4572000" cy="577541"/>
            <a:chOff x="0" y="2352"/>
            <a:chExt cx="2880" cy="527"/>
          </a:xfrm>
        </p:grpSpPr>
        <p:sp>
          <p:nvSpPr>
            <p:cNvPr id="3110" name="Rectangle 7"/>
            <p:cNvSpPr>
              <a:spLocks noChangeArrowheads="1"/>
            </p:cNvSpPr>
            <p:nvPr/>
          </p:nvSpPr>
          <p:spPr bwMode="auto">
            <a:xfrm>
              <a:off x="329" y="2352"/>
              <a:ext cx="2492" cy="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r>
                <a:rPr lang="en-US" sz="1050" dirty="0">
                  <a:latin typeface="Eras Demi ITC" pitchFamily="34" charset="0"/>
                </a:rPr>
                <a:t>Stay informed and gain access to the Schoology folder. Students will NEED Schoology access in order to complete tests and submit late homework. </a:t>
              </a:r>
            </a:p>
          </p:txBody>
        </p:sp>
        <p:sp>
          <p:nvSpPr>
            <p:cNvPr id="4130" name="Rectangle 7"/>
            <p:cNvSpPr>
              <a:spLocks noChangeArrowheads="1"/>
            </p:cNvSpPr>
            <p:nvPr/>
          </p:nvSpPr>
          <p:spPr bwMode="auto">
            <a:xfrm>
              <a:off x="0" y="2352"/>
              <a:ext cx="288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a:latin typeface="Eras Demi ITC" panose="020B0805030504020804" pitchFamily="34" charset="0"/>
              </a:endParaRPr>
            </a:p>
          </p:txBody>
        </p:sp>
      </p:grpSp>
      <p:sp>
        <p:nvSpPr>
          <p:cNvPr id="4102" name="Rectangle 8"/>
          <p:cNvSpPr>
            <a:spLocks noChangeArrowheads="1"/>
          </p:cNvSpPr>
          <p:nvPr/>
        </p:nvSpPr>
        <p:spPr bwMode="auto">
          <a:xfrm>
            <a:off x="522288" y="3782165"/>
            <a:ext cx="5116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u="sng" dirty="0">
                <a:latin typeface="Eras Demi ITC" panose="020B0805030504020804" pitchFamily="34" charset="0"/>
              </a:rPr>
              <a:t>Required Supplies</a:t>
            </a:r>
            <a:r>
              <a:rPr lang="en-US" altLang="en-US" sz="1400" dirty="0">
                <a:latin typeface="Eras Demi ITC" panose="020B0805030504020804" pitchFamily="34" charset="0"/>
              </a:rPr>
              <a:t>:</a:t>
            </a:r>
          </a:p>
        </p:txBody>
      </p:sp>
      <p:sp>
        <p:nvSpPr>
          <p:cNvPr id="3079" name="Rectangle 8"/>
          <p:cNvSpPr>
            <a:spLocks noChangeArrowheads="1"/>
          </p:cNvSpPr>
          <p:nvPr/>
        </p:nvSpPr>
        <p:spPr bwMode="auto">
          <a:xfrm>
            <a:off x="1314626" y="4140555"/>
            <a:ext cx="2819401"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buFont typeface="Courier New" pitchFamily="49" charset="0"/>
              <a:buChar char="o"/>
              <a:defRPr/>
            </a:pPr>
            <a:r>
              <a:rPr lang="en-US" sz="1400" b="1" dirty="0">
                <a:solidFill>
                  <a:srgbClr val="FF0000"/>
                </a:solidFill>
                <a:latin typeface="Eras Demi ITC" pitchFamily="34" charset="0"/>
              </a:rPr>
              <a:t>1-2 Composition/Spiral book</a:t>
            </a:r>
          </a:p>
          <a:p>
            <a:pPr eaLnBrk="1" hangingPunct="1">
              <a:buFont typeface="Courier New" pitchFamily="49" charset="0"/>
              <a:buChar char="o"/>
              <a:defRPr/>
            </a:pPr>
            <a:r>
              <a:rPr lang="en-US" sz="1400" b="1" dirty="0">
                <a:solidFill>
                  <a:srgbClr val="FF0000"/>
                </a:solidFill>
                <a:latin typeface="Eras Demi ITC" pitchFamily="34" charset="0"/>
              </a:rPr>
              <a:t> Pencils with erasers</a:t>
            </a:r>
          </a:p>
          <a:p>
            <a:pPr eaLnBrk="1" hangingPunct="1">
              <a:buFont typeface="Courier New" pitchFamily="49" charset="0"/>
              <a:buChar char="o"/>
              <a:defRPr/>
            </a:pPr>
            <a:r>
              <a:rPr lang="en-US" sz="1400" b="1" dirty="0">
                <a:solidFill>
                  <a:srgbClr val="FF0000"/>
                </a:solidFill>
                <a:latin typeface="Eras Demi ITC" pitchFamily="34" charset="0"/>
              </a:rPr>
              <a:t>Black pens</a:t>
            </a:r>
          </a:p>
          <a:p>
            <a:pPr eaLnBrk="1" hangingPunct="1">
              <a:buFont typeface="Courier New" pitchFamily="49" charset="0"/>
              <a:buChar char="o"/>
              <a:defRPr/>
            </a:pPr>
            <a:r>
              <a:rPr lang="en-US" sz="1400" b="1" dirty="0">
                <a:solidFill>
                  <a:srgbClr val="FF0000"/>
                </a:solidFill>
                <a:latin typeface="Eras Demi ITC" pitchFamily="34" charset="0"/>
              </a:rPr>
              <a:t>Highlighters</a:t>
            </a:r>
          </a:p>
          <a:p>
            <a:pPr eaLnBrk="1" hangingPunct="1">
              <a:buFont typeface="Courier New" pitchFamily="49" charset="0"/>
              <a:buChar char="o"/>
              <a:defRPr/>
            </a:pPr>
            <a:r>
              <a:rPr lang="en-US" sz="1400" b="1" dirty="0">
                <a:solidFill>
                  <a:srgbClr val="FF0000"/>
                </a:solidFill>
                <a:latin typeface="Eras Demi ITC" pitchFamily="34" charset="0"/>
              </a:rPr>
              <a:t>Colored pencils</a:t>
            </a:r>
          </a:p>
          <a:p>
            <a:pPr eaLnBrk="1" hangingPunct="1">
              <a:buFont typeface="Courier New" pitchFamily="49" charset="0"/>
              <a:buChar char="o"/>
              <a:defRPr/>
            </a:pPr>
            <a:r>
              <a:rPr lang="en-US" sz="1400" b="1" dirty="0">
                <a:solidFill>
                  <a:srgbClr val="FF0000"/>
                </a:solidFill>
                <a:latin typeface="Eras Demi ITC" pitchFamily="34" charset="0"/>
              </a:rPr>
              <a:t>Glue sticks</a:t>
            </a:r>
          </a:p>
          <a:p>
            <a:pPr eaLnBrk="1" hangingPunct="1">
              <a:buFont typeface="Courier New" pitchFamily="49" charset="0"/>
              <a:buChar char="o"/>
              <a:defRPr/>
            </a:pPr>
            <a:r>
              <a:rPr lang="en-US" sz="1400" b="1" dirty="0">
                <a:solidFill>
                  <a:srgbClr val="FF0000"/>
                </a:solidFill>
                <a:latin typeface="Eras Demi ITC" pitchFamily="34" charset="0"/>
              </a:rPr>
              <a:t>Tape</a:t>
            </a:r>
          </a:p>
          <a:p>
            <a:pPr eaLnBrk="1" hangingPunct="1">
              <a:buFont typeface="Courier New" pitchFamily="49" charset="0"/>
              <a:buChar char="o"/>
              <a:defRPr/>
            </a:pPr>
            <a:r>
              <a:rPr lang="en-US" sz="1400" b="1" dirty="0">
                <a:solidFill>
                  <a:srgbClr val="FF0000"/>
                </a:solidFill>
                <a:latin typeface="Eras Demi ITC" pitchFamily="34" charset="0"/>
              </a:rPr>
              <a:t>Index cards </a:t>
            </a:r>
          </a:p>
          <a:p>
            <a:pPr eaLnBrk="1" hangingPunct="1">
              <a:buFont typeface="Courier New" pitchFamily="49" charset="0"/>
              <a:buChar char="o"/>
              <a:defRPr/>
            </a:pPr>
            <a:r>
              <a:rPr lang="en-US" sz="1400" b="1" dirty="0">
                <a:solidFill>
                  <a:srgbClr val="FF0000"/>
                </a:solidFill>
                <a:latin typeface="Eras Demi ITC" pitchFamily="34" charset="0"/>
              </a:rPr>
              <a:t>Folder</a:t>
            </a:r>
          </a:p>
        </p:txBody>
      </p:sp>
      <p:sp>
        <p:nvSpPr>
          <p:cNvPr id="3080" name="Rectangle 10"/>
          <p:cNvSpPr>
            <a:spLocks noChangeArrowheads="1"/>
          </p:cNvSpPr>
          <p:nvPr/>
        </p:nvSpPr>
        <p:spPr bwMode="auto">
          <a:xfrm>
            <a:off x="4590618" y="125588"/>
            <a:ext cx="4572000" cy="7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Grades</a:t>
            </a:r>
            <a:r>
              <a:rPr lang="en-US" sz="1400" dirty="0">
                <a:latin typeface="Eras Demi ITC" pitchFamily="34" charset="0"/>
              </a:rPr>
              <a:t>:</a:t>
            </a:r>
          </a:p>
          <a:p>
            <a:pPr eaLnBrk="1" hangingPunct="1">
              <a:defRPr/>
            </a:pPr>
            <a:r>
              <a:rPr lang="en-US" sz="1050" dirty="0">
                <a:latin typeface="Eras Demi ITC" pitchFamily="34" charset="0"/>
              </a:rPr>
              <a:t>Students will be given assignments in class based on 5 skills. Students will be made aware of all assessments.  All major assignments and project rubrics will be reviewed in class.</a:t>
            </a:r>
          </a:p>
        </p:txBody>
      </p:sp>
      <p:sp>
        <p:nvSpPr>
          <p:cNvPr id="3081" name="Rectangle 11"/>
          <p:cNvSpPr>
            <a:spLocks noChangeArrowheads="1"/>
          </p:cNvSpPr>
          <p:nvPr/>
        </p:nvSpPr>
        <p:spPr bwMode="auto">
          <a:xfrm>
            <a:off x="4535487" y="2100254"/>
            <a:ext cx="457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Homework</a:t>
            </a:r>
            <a:r>
              <a:rPr lang="en-US" sz="1400" dirty="0">
                <a:latin typeface="Eras Demi ITC" pitchFamily="34" charset="0"/>
              </a:rPr>
              <a:t>:</a:t>
            </a:r>
          </a:p>
          <a:p>
            <a:pPr eaLnBrk="1" hangingPunct="1">
              <a:defRPr/>
            </a:pPr>
            <a:r>
              <a:rPr lang="en-US" sz="1050" dirty="0">
                <a:latin typeface="Eras Demi ITC" pitchFamily="34" charset="0"/>
              </a:rPr>
              <a:t>Students will be assigned homework for practice and to prepare for tests and quizzes. It is the student’s responsibility to write down any and all assignments and their due dates. The Schoology folder will contain electronic copies of student assignments.</a:t>
            </a:r>
          </a:p>
        </p:txBody>
      </p:sp>
      <p:pic>
        <p:nvPicPr>
          <p:cNvPr id="4106"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60074" y="5052237"/>
            <a:ext cx="1931526" cy="140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Rectangle 12"/>
          <p:cNvSpPr>
            <a:spLocks noChangeArrowheads="1"/>
          </p:cNvSpPr>
          <p:nvPr/>
        </p:nvSpPr>
        <p:spPr bwMode="auto">
          <a:xfrm>
            <a:off x="4572000" y="3095197"/>
            <a:ext cx="457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Make-Up Work</a:t>
            </a:r>
            <a:r>
              <a:rPr lang="en-US" sz="1400" dirty="0">
                <a:latin typeface="Eras Demi ITC" pitchFamily="34" charset="0"/>
              </a:rPr>
              <a:t>:</a:t>
            </a:r>
          </a:p>
          <a:p>
            <a:pPr eaLnBrk="1" hangingPunct="1">
              <a:defRPr/>
            </a:pPr>
            <a:r>
              <a:rPr lang="en-US" sz="1050" dirty="0">
                <a:latin typeface="Eras Demi ITC" pitchFamily="34" charset="0"/>
              </a:rPr>
              <a:t>When a student is absent, it is </a:t>
            </a:r>
            <a:r>
              <a:rPr lang="en-US" sz="1050" i="1" dirty="0">
                <a:latin typeface="Eras Demi ITC" pitchFamily="34" charset="0"/>
              </a:rPr>
              <a:t>THE RESPONSIBILITY OF THE STUDENT</a:t>
            </a:r>
            <a:r>
              <a:rPr lang="en-US" sz="1050" dirty="0">
                <a:latin typeface="Eras Demi ITC" pitchFamily="34" charset="0"/>
              </a:rPr>
              <a:t> to obtain and complete any missed work, notes,  or assignments.  There will be a designated location for students to gain a copy of any notes taken in class with missing assignments.</a:t>
            </a:r>
          </a:p>
        </p:txBody>
      </p:sp>
      <p:sp>
        <p:nvSpPr>
          <p:cNvPr id="3083" name="Rectangle 13"/>
          <p:cNvSpPr>
            <a:spLocks noChangeArrowheads="1"/>
          </p:cNvSpPr>
          <p:nvPr/>
        </p:nvSpPr>
        <p:spPr bwMode="auto">
          <a:xfrm>
            <a:off x="4572000" y="4154508"/>
            <a:ext cx="4572000" cy="7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400" u="sng" dirty="0">
                <a:latin typeface="Eras Demi ITC" pitchFamily="34" charset="0"/>
              </a:rPr>
              <a:t>Late Work</a:t>
            </a:r>
            <a:r>
              <a:rPr lang="en-US" sz="1400" dirty="0">
                <a:latin typeface="Eras Demi ITC" pitchFamily="34" charset="0"/>
              </a:rPr>
              <a:t>:</a:t>
            </a:r>
          </a:p>
          <a:p>
            <a:pPr eaLnBrk="1" hangingPunct="1">
              <a:defRPr/>
            </a:pPr>
            <a:r>
              <a:rPr lang="en-US" sz="1050" dirty="0">
                <a:latin typeface="Eras Demi ITC" pitchFamily="34" charset="0"/>
              </a:rPr>
              <a:t>Students who fail to turn in work on the due date will have 20 points deducted from their total grade on the first day and 30 points after 2 days late, and/or a maximum grade of 50 for three or more days late.</a:t>
            </a:r>
          </a:p>
        </p:txBody>
      </p:sp>
      <p:sp>
        <p:nvSpPr>
          <p:cNvPr id="3084" name="Rectangle 10"/>
          <p:cNvSpPr>
            <a:spLocks noChangeArrowheads="1"/>
          </p:cNvSpPr>
          <p:nvPr/>
        </p:nvSpPr>
        <p:spPr bwMode="auto">
          <a:xfrm>
            <a:off x="6714693" y="884139"/>
            <a:ext cx="2447925" cy="1315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r>
              <a:rPr lang="en-US" sz="1200" dirty="0">
                <a:latin typeface="Eras Demi ITC" pitchFamily="34" charset="0"/>
              </a:rPr>
              <a:t>Competencies – focused skills</a:t>
            </a:r>
          </a:p>
          <a:p>
            <a:pPr eaLnBrk="1" hangingPunct="1">
              <a:defRPr/>
            </a:pPr>
            <a:r>
              <a:rPr lang="en-US" sz="1200" dirty="0">
                <a:latin typeface="Eras Demi ITC" pitchFamily="34" charset="0"/>
              </a:rPr>
              <a:t>C1 – Visual Literacy</a:t>
            </a:r>
          </a:p>
          <a:p>
            <a:pPr eaLnBrk="1" hangingPunct="1">
              <a:defRPr/>
            </a:pPr>
            <a:r>
              <a:rPr lang="en-US" sz="1200" dirty="0">
                <a:latin typeface="Eras Demi ITC" pitchFamily="34" charset="0"/>
              </a:rPr>
              <a:t>C2 - Chronological Reasoning</a:t>
            </a:r>
          </a:p>
          <a:p>
            <a:pPr eaLnBrk="1" hangingPunct="1">
              <a:defRPr/>
            </a:pPr>
            <a:r>
              <a:rPr lang="en-US" sz="1200" dirty="0">
                <a:latin typeface="Eras Demi ITC" pitchFamily="34" charset="0"/>
              </a:rPr>
              <a:t>C3 - </a:t>
            </a:r>
            <a:r>
              <a:rPr lang="en-US" sz="1050" dirty="0">
                <a:latin typeface="Eras Demi ITC" pitchFamily="34" charset="0"/>
              </a:rPr>
              <a:t> Process of Historical Inquiry</a:t>
            </a:r>
          </a:p>
          <a:p>
            <a:pPr eaLnBrk="1" hangingPunct="1">
              <a:defRPr/>
            </a:pPr>
            <a:r>
              <a:rPr lang="en-US" sz="1050" dirty="0">
                <a:latin typeface="Eras Demi ITC" pitchFamily="34" charset="0"/>
              </a:rPr>
              <a:t>C4 – Geographical Inquiry</a:t>
            </a:r>
          </a:p>
          <a:p>
            <a:pPr eaLnBrk="1" hangingPunct="1">
              <a:defRPr/>
            </a:pPr>
            <a:r>
              <a:rPr lang="en-US" sz="1050" dirty="0">
                <a:latin typeface="Eras Demi ITC" pitchFamily="34" charset="0"/>
              </a:rPr>
              <a:t>C5 – Problem Solving and Decision Making</a:t>
            </a:r>
          </a:p>
        </p:txBody>
      </p:sp>
      <p:sp>
        <p:nvSpPr>
          <p:cNvPr id="3085" name="Rectangle 10"/>
          <p:cNvSpPr>
            <a:spLocks noChangeArrowheads="1"/>
          </p:cNvSpPr>
          <p:nvPr/>
        </p:nvSpPr>
        <p:spPr bwMode="auto">
          <a:xfrm>
            <a:off x="4608513" y="947058"/>
            <a:ext cx="2286000"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defRPr/>
            </a:pPr>
            <a:r>
              <a:rPr lang="en-US" sz="1050" dirty="0">
                <a:latin typeface="Eras Demi ITC" pitchFamily="34" charset="0"/>
              </a:rPr>
              <a:t>Daily and major grades will use the 5 skills found on the right. These skills will be used throughout the year and continue into high school.</a:t>
            </a:r>
          </a:p>
        </p:txBody>
      </p:sp>
      <p:sp>
        <p:nvSpPr>
          <p:cNvPr id="40" name="Rectangle 13"/>
          <p:cNvSpPr>
            <a:spLocks noChangeArrowheads="1"/>
          </p:cNvSpPr>
          <p:nvPr/>
        </p:nvSpPr>
        <p:spPr bwMode="auto">
          <a:xfrm>
            <a:off x="4603318" y="5108581"/>
            <a:ext cx="2540000" cy="122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r>
              <a:rPr lang="en-US" sz="1050" dirty="0">
                <a:latin typeface="Eras Demi ITC" pitchFamily="34" charset="0"/>
              </a:rPr>
              <a:t>This is DCMS school policy.  Parents will be contacted for missing or late daily assignments. Parents will be phoned or emailed if a major assignment is missing.  Please ask for clarification if you have any questions about the late work policy.</a:t>
            </a:r>
          </a:p>
        </p:txBody>
      </p:sp>
      <p:graphicFrame>
        <p:nvGraphicFramePr>
          <p:cNvPr id="5" name="Table 4"/>
          <p:cNvGraphicFramePr>
            <a:graphicFrameLocks noGrp="1"/>
          </p:cNvGraphicFramePr>
          <p:nvPr>
            <p:extLst>
              <p:ext uri="{D42A27DB-BD31-4B8C-83A1-F6EECF244321}">
                <p14:modId xmlns:p14="http://schemas.microsoft.com/office/powerpoint/2010/main" val="1926473374"/>
              </p:ext>
            </p:extLst>
          </p:nvPr>
        </p:nvGraphicFramePr>
        <p:xfrm>
          <a:off x="93085" y="649190"/>
          <a:ext cx="4385830" cy="2494224"/>
        </p:xfrm>
        <a:graphic>
          <a:graphicData uri="http://schemas.openxmlformats.org/drawingml/2006/table">
            <a:tbl>
              <a:tblPr firstRow="1" bandRow="1">
                <a:tableStyleId>{5C22544A-7EE6-4342-B048-85BDC9FD1C3A}</a:tableStyleId>
              </a:tblPr>
              <a:tblGrid>
                <a:gridCol w="2192915">
                  <a:extLst>
                    <a:ext uri="{9D8B030D-6E8A-4147-A177-3AD203B41FA5}">
                      <a16:colId xmlns:a16="http://schemas.microsoft.com/office/drawing/2014/main" val="2593952213"/>
                    </a:ext>
                  </a:extLst>
                </a:gridCol>
                <a:gridCol w="2192915">
                  <a:extLst>
                    <a:ext uri="{9D8B030D-6E8A-4147-A177-3AD203B41FA5}">
                      <a16:colId xmlns:a16="http://schemas.microsoft.com/office/drawing/2014/main" val="2735906096"/>
                    </a:ext>
                  </a:extLst>
                </a:gridCol>
              </a:tblGrid>
              <a:tr h="257762">
                <a:tc gridSpan="2">
                  <a:txBody>
                    <a:bodyPr/>
                    <a:lstStyle/>
                    <a:p>
                      <a:pPr algn="ctr"/>
                      <a:r>
                        <a:rPr lang="en-US" sz="1200" dirty="0">
                          <a:latin typeface="Eras Demi ITC" panose="020B0805030504020804" pitchFamily="34" charset="0"/>
                        </a:rPr>
                        <a:t>Course Overview</a:t>
                      </a:r>
                    </a:p>
                  </a:txBody>
                  <a:tcPr/>
                </a:tc>
                <a:tc hMerge="1">
                  <a:txBody>
                    <a:bodyPr/>
                    <a:lstStyle/>
                    <a:p>
                      <a:endParaRPr lang="en-US" dirty="0"/>
                    </a:p>
                  </a:txBody>
                  <a:tcPr/>
                </a:tc>
                <a:extLst>
                  <a:ext uri="{0D108BD9-81ED-4DB2-BD59-A6C34878D82A}">
                    <a16:rowId xmlns:a16="http://schemas.microsoft.com/office/drawing/2014/main" val="2164491618"/>
                  </a:ext>
                </a:extLst>
              </a:tr>
              <a:tr h="299664">
                <a:tc>
                  <a:txBody>
                    <a:bodyPr/>
                    <a:lstStyle/>
                    <a:p>
                      <a:pPr algn="ctr"/>
                      <a:r>
                        <a:rPr lang="en-US" sz="1200" dirty="0">
                          <a:latin typeface="Eras Demi ITC" panose="020B0805030504020804" pitchFamily="34" charset="0"/>
                        </a:rPr>
                        <a:t>First Semester</a:t>
                      </a:r>
                    </a:p>
                  </a:txBody>
                  <a:tcPr/>
                </a:tc>
                <a:tc>
                  <a:txBody>
                    <a:bodyPr/>
                    <a:lstStyle/>
                    <a:p>
                      <a:pPr algn="ctr"/>
                      <a:r>
                        <a:rPr lang="en-US" sz="1200" dirty="0">
                          <a:latin typeface="Eras Demi ITC" panose="020B0805030504020804" pitchFamily="34" charset="0"/>
                        </a:rPr>
                        <a:t>Second Semester</a:t>
                      </a:r>
                    </a:p>
                  </a:txBody>
                  <a:tcPr/>
                </a:tc>
                <a:extLst>
                  <a:ext uri="{0D108BD9-81ED-4DB2-BD59-A6C34878D82A}">
                    <a16:rowId xmlns:a16="http://schemas.microsoft.com/office/drawing/2014/main" val="3685508384"/>
                  </a:ext>
                </a:extLst>
              </a:tr>
              <a:tr h="1860338">
                <a:tc>
                  <a:txBody>
                    <a:bodyPr/>
                    <a:lstStyle/>
                    <a:p>
                      <a:pPr algn="l"/>
                      <a:r>
                        <a:rPr lang="en-US" sz="1200" dirty="0">
                          <a:latin typeface="Eras Demi ITC" panose="020B0805030504020804" pitchFamily="34" charset="0"/>
                        </a:rPr>
                        <a:t>-Exploration and discovery</a:t>
                      </a:r>
                    </a:p>
                    <a:p>
                      <a:pPr algn="l"/>
                      <a:r>
                        <a:rPr lang="en-US" sz="1200" dirty="0">
                          <a:latin typeface="Eras Demi ITC" panose="020B0805030504020804" pitchFamily="34" charset="0"/>
                        </a:rPr>
                        <a:t>-Colonization/Colonial Life</a:t>
                      </a:r>
                    </a:p>
                    <a:p>
                      <a:pPr algn="l"/>
                      <a:r>
                        <a:rPr lang="en-US" sz="1200" dirty="0">
                          <a:latin typeface="Eras Demi ITC" panose="020B0805030504020804" pitchFamily="34" charset="0"/>
                        </a:rPr>
                        <a:t>-Causes</a:t>
                      </a:r>
                      <a:r>
                        <a:rPr lang="en-US" sz="1200" baseline="0" dirty="0">
                          <a:latin typeface="Eras Demi ITC" panose="020B0805030504020804" pitchFamily="34" charset="0"/>
                        </a:rPr>
                        <a:t> of the American  </a:t>
                      </a:r>
                    </a:p>
                    <a:p>
                      <a:pPr algn="l"/>
                      <a:r>
                        <a:rPr lang="en-US" sz="1200" baseline="0" dirty="0">
                          <a:latin typeface="Eras Demi ITC" panose="020B0805030504020804" pitchFamily="34" charset="0"/>
                        </a:rPr>
                        <a:t>  Revolution</a:t>
                      </a:r>
                    </a:p>
                    <a:p>
                      <a:pPr algn="l"/>
                      <a:r>
                        <a:rPr lang="en-US" sz="1200" baseline="0" dirty="0">
                          <a:latin typeface="Eras Demi ITC" panose="020B0805030504020804" pitchFamily="34" charset="0"/>
                        </a:rPr>
                        <a:t>-The American Revolution</a:t>
                      </a:r>
                    </a:p>
                    <a:p>
                      <a:pPr algn="l"/>
                      <a:r>
                        <a:rPr lang="en-US" sz="1200" baseline="0" dirty="0">
                          <a:latin typeface="Eras Demi ITC" panose="020B0805030504020804" pitchFamily="34" charset="0"/>
                        </a:rPr>
                        <a:t>-The Articles of Confederation</a:t>
                      </a:r>
                    </a:p>
                    <a:p>
                      <a:pPr algn="l"/>
                      <a:r>
                        <a:rPr lang="en-US" sz="1200" baseline="0" dirty="0">
                          <a:latin typeface="Eras Demi ITC" panose="020B0805030504020804" pitchFamily="34" charset="0"/>
                        </a:rPr>
                        <a:t>  The U.S. Constitution</a:t>
                      </a:r>
                    </a:p>
                    <a:p>
                      <a:pPr algn="l"/>
                      <a:r>
                        <a:rPr lang="en-US" sz="1200" baseline="0" dirty="0">
                          <a:latin typeface="Eras Demi ITC" panose="020B0805030504020804" pitchFamily="34" charset="0"/>
                        </a:rPr>
                        <a:t>-New Republic</a:t>
                      </a:r>
                      <a:endParaRPr lang="en-US" sz="1200" dirty="0">
                        <a:latin typeface="Eras Demi ITC" panose="020B0805030504020804" pitchFamily="34" charset="0"/>
                      </a:endParaRPr>
                    </a:p>
                    <a:p>
                      <a:pPr algn="ctr"/>
                      <a:endParaRPr lang="en-US" sz="1200" dirty="0">
                        <a:latin typeface="Eras Demi ITC" panose="020B0805030504020804" pitchFamily="34" charset="0"/>
                      </a:endParaRPr>
                    </a:p>
                  </a:txBody>
                  <a:tcPr/>
                </a:tc>
                <a:tc>
                  <a:txBody>
                    <a:bodyPr/>
                    <a:lstStyle/>
                    <a:p>
                      <a:pPr algn="l"/>
                      <a:r>
                        <a:rPr lang="en-US" sz="1200" dirty="0">
                          <a:latin typeface="Eras Demi ITC" panose="020B0805030504020804" pitchFamily="34" charset="0"/>
                        </a:rPr>
                        <a:t>-New Republic</a:t>
                      </a:r>
                    </a:p>
                    <a:p>
                      <a:pPr algn="l"/>
                      <a:r>
                        <a:rPr lang="en-US" sz="1200" dirty="0">
                          <a:latin typeface="Eras Demi ITC" panose="020B0805030504020804" pitchFamily="34" charset="0"/>
                        </a:rPr>
                        <a:t>The Industrial Revolution</a:t>
                      </a:r>
                    </a:p>
                    <a:p>
                      <a:pPr algn="l"/>
                      <a:r>
                        <a:rPr lang="en-US" sz="1200" dirty="0">
                          <a:latin typeface="Eras Demi ITC" panose="020B0805030504020804" pitchFamily="34" charset="0"/>
                        </a:rPr>
                        <a:t>-Westward</a:t>
                      </a:r>
                      <a:r>
                        <a:rPr lang="en-US" sz="1200" baseline="0" dirty="0">
                          <a:latin typeface="Eras Demi ITC" panose="020B0805030504020804" pitchFamily="34" charset="0"/>
                        </a:rPr>
                        <a:t> Expansion</a:t>
                      </a:r>
                    </a:p>
                    <a:p>
                      <a:pPr algn="l"/>
                      <a:r>
                        <a:rPr lang="en-US" sz="1200" baseline="0" dirty="0">
                          <a:latin typeface="Eras Demi ITC" panose="020B0805030504020804" pitchFamily="34" charset="0"/>
                        </a:rPr>
                        <a:t>-The Reform Era</a:t>
                      </a:r>
                    </a:p>
                    <a:p>
                      <a:pPr algn="l"/>
                      <a:r>
                        <a:rPr lang="en-US" sz="1200" baseline="0" dirty="0">
                          <a:latin typeface="Eras Demi ITC" panose="020B0805030504020804" pitchFamily="34" charset="0"/>
                        </a:rPr>
                        <a:t>-Sectionalism</a:t>
                      </a:r>
                    </a:p>
                    <a:p>
                      <a:pPr algn="l"/>
                      <a:r>
                        <a:rPr lang="en-US" sz="1200" baseline="0" dirty="0">
                          <a:latin typeface="Eras Demi ITC" panose="020B0805030504020804" pitchFamily="34" charset="0"/>
                        </a:rPr>
                        <a:t>-Causes of the Civil War/The   </a:t>
                      </a:r>
                    </a:p>
                    <a:p>
                      <a:pPr algn="l"/>
                      <a:r>
                        <a:rPr lang="en-US" sz="1200" baseline="0" dirty="0">
                          <a:latin typeface="Eras Demi ITC" panose="020B0805030504020804" pitchFamily="34" charset="0"/>
                        </a:rPr>
                        <a:t>  Civil War</a:t>
                      </a:r>
                    </a:p>
                    <a:p>
                      <a:pPr algn="l"/>
                      <a:r>
                        <a:rPr lang="en-US" sz="1200" baseline="0" dirty="0">
                          <a:latin typeface="Eras Demi ITC" panose="020B0805030504020804" pitchFamily="34" charset="0"/>
                        </a:rPr>
                        <a:t>-Reconstruction</a:t>
                      </a:r>
                      <a:endParaRPr lang="en-US" sz="1200" dirty="0">
                        <a:latin typeface="Eras Demi ITC" panose="020B0805030504020804" pitchFamily="34" charset="0"/>
                      </a:endParaRPr>
                    </a:p>
                  </a:txBody>
                  <a:tcPr/>
                </a:tc>
                <a:extLst>
                  <a:ext uri="{0D108BD9-81ED-4DB2-BD59-A6C34878D82A}">
                    <a16:rowId xmlns:a16="http://schemas.microsoft.com/office/drawing/2014/main" val="2844241640"/>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786</TotalTime>
  <Words>517</Words>
  <Application>Microsoft Office PowerPoint</Application>
  <PresentationFormat>On-screen Show (4:3)</PresentationFormat>
  <Paragraphs>65</Paragraphs>
  <Slides>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Calibri</vt:lpstr>
      <vt:lpstr>Corbel</vt:lpstr>
      <vt:lpstr>Courier New</vt:lpstr>
      <vt:lpstr>Eras Bold ITC</vt:lpstr>
      <vt:lpstr>Eras Demi ITC</vt:lpstr>
      <vt:lpstr>Gill Sans MT</vt:lpstr>
      <vt:lpstr>Gill Sans Ultra Bold Condensed</vt:lpstr>
      <vt:lpstr>Monotype Corsiva</vt:lpstr>
      <vt:lpstr>Parallax</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Sekula</dc:creator>
  <cp:lastModifiedBy>Davidson, Justin</cp:lastModifiedBy>
  <cp:revision>72</cp:revision>
  <cp:lastPrinted>2022-08-03T16:54:30Z</cp:lastPrinted>
  <dcterms:created xsi:type="dcterms:W3CDTF">2009-08-23T17:19:50Z</dcterms:created>
  <dcterms:modified xsi:type="dcterms:W3CDTF">2022-08-09T16:39:30Z</dcterms:modified>
</cp:coreProperties>
</file>