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6"/>
  </p:notesMasterIdLst>
  <p:sldIdLst>
    <p:sldId id="315" r:id="rId5"/>
    <p:sldId id="331" r:id="rId6"/>
    <p:sldId id="319" r:id="rId7"/>
    <p:sldId id="316" r:id="rId8"/>
    <p:sldId id="317" r:id="rId9"/>
    <p:sldId id="320" r:id="rId10"/>
    <p:sldId id="322" r:id="rId11"/>
    <p:sldId id="263" r:id="rId12"/>
    <p:sldId id="298" r:id="rId13"/>
    <p:sldId id="321" r:id="rId14"/>
    <p:sldId id="326" r:id="rId15"/>
    <p:sldId id="286" r:id="rId16"/>
    <p:sldId id="314" r:id="rId17"/>
    <p:sldId id="329" r:id="rId18"/>
    <p:sldId id="297" r:id="rId19"/>
    <p:sldId id="301" r:id="rId20"/>
    <p:sldId id="273" r:id="rId21"/>
    <p:sldId id="269" r:id="rId22"/>
    <p:sldId id="282" r:id="rId23"/>
    <p:sldId id="328" r:id="rId24"/>
    <p:sldId id="312" r:id="rId25"/>
    <p:sldId id="264" r:id="rId26"/>
    <p:sldId id="265" r:id="rId27"/>
    <p:sldId id="266" r:id="rId28"/>
    <p:sldId id="267" r:id="rId29"/>
    <p:sldId id="302" r:id="rId30"/>
    <p:sldId id="330" r:id="rId31"/>
    <p:sldId id="307" r:id="rId32"/>
    <p:sldId id="332" r:id="rId33"/>
    <p:sldId id="309" r:id="rId34"/>
    <p:sldId id="32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92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3C4812-95BB-4F53-83DF-EE6F9C458335}" v="61" dt="2026-03-11T22:21:43.4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ha Williams" userId="bd9f30e83ed4903e" providerId="LiveId" clId="{82468C94-7203-4564-A76A-8B7569026505}"/>
    <pc:docChg chg="undo custSel addSld delSld modSld sldOrd">
      <pc:chgData name="Kasha Williams" userId="bd9f30e83ed4903e" providerId="LiveId" clId="{82468C94-7203-4564-A76A-8B7569026505}" dt="2026-03-11T22:23:37.556" v="946" actId="20577"/>
      <pc:docMkLst>
        <pc:docMk/>
      </pc:docMkLst>
      <pc:sldChg chg="modSp del mod setBg">
        <pc:chgData name="Kasha Williams" userId="bd9f30e83ed4903e" providerId="LiveId" clId="{82468C94-7203-4564-A76A-8B7569026505}" dt="2026-03-11T20:56:57.555" v="786" actId="47"/>
        <pc:sldMkLst>
          <pc:docMk/>
          <pc:sldMk cId="3435597084" sldId="256"/>
        </pc:sldMkLst>
        <pc:spChg chg="mod">
          <ac:chgData name="Kasha Williams" userId="bd9f30e83ed4903e" providerId="LiveId" clId="{82468C94-7203-4564-A76A-8B7569026505}" dt="2026-03-11T20:12:29.538" v="208"/>
          <ac:spMkLst>
            <pc:docMk/>
            <pc:sldMk cId="3435597084" sldId="256"/>
            <ac:spMk id="2" creationId="{A780D621-51C7-E23F-15D4-897FB0CCBEE6}"/>
          </ac:spMkLst>
        </pc:spChg>
      </pc:sldChg>
      <pc:sldChg chg="delSp modSp mod">
        <pc:chgData name="Kasha Williams" userId="bd9f30e83ed4903e" providerId="LiveId" clId="{82468C94-7203-4564-A76A-8B7569026505}" dt="2026-03-11T20:47:40.935" v="585" actId="6549"/>
        <pc:sldMkLst>
          <pc:docMk/>
          <pc:sldMk cId="3853960776" sldId="264"/>
        </pc:sldMkLst>
        <pc:spChg chg="mod">
          <ac:chgData name="Kasha Williams" userId="bd9f30e83ed4903e" providerId="LiveId" clId="{82468C94-7203-4564-A76A-8B7569026505}" dt="2026-03-11T20:21:22.893" v="286" actId="20577"/>
          <ac:spMkLst>
            <pc:docMk/>
            <pc:sldMk cId="3853960776" sldId="264"/>
            <ac:spMk id="2" creationId="{6B2BFB55-38EE-5733-CB8F-1618B71B83FC}"/>
          </ac:spMkLst>
        </pc:spChg>
        <pc:spChg chg="del mod">
          <ac:chgData name="Kasha Williams" userId="bd9f30e83ed4903e" providerId="LiveId" clId="{82468C94-7203-4564-A76A-8B7569026505}" dt="2026-03-11T20:47:38.629" v="584" actId="478"/>
          <ac:spMkLst>
            <pc:docMk/>
            <pc:sldMk cId="3853960776" sldId="264"/>
            <ac:spMk id="3" creationId="{0C3D8689-8FA7-C391-3472-5CD8EE4556FC}"/>
          </ac:spMkLst>
        </pc:spChg>
        <pc:spChg chg="mod">
          <ac:chgData name="Kasha Williams" userId="bd9f30e83ed4903e" providerId="LiveId" clId="{82468C94-7203-4564-A76A-8B7569026505}" dt="2026-03-11T20:47:40.935" v="585" actId="6549"/>
          <ac:spMkLst>
            <pc:docMk/>
            <pc:sldMk cId="3853960776" sldId="264"/>
            <ac:spMk id="4" creationId="{D6545D45-342F-CE54-9AAA-B435D5E81199}"/>
          </ac:spMkLst>
        </pc:spChg>
        <pc:spChg chg="mod">
          <ac:chgData name="Kasha Williams" userId="bd9f30e83ed4903e" providerId="LiveId" clId="{82468C94-7203-4564-A76A-8B7569026505}" dt="2026-03-11T20:21:30.365" v="293" actId="20577"/>
          <ac:spMkLst>
            <pc:docMk/>
            <pc:sldMk cId="3853960776" sldId="264"/>
            <ac:spMk id="5" creationId="{E4BBAF1D-0046-5B92-8076-980FECC0BA26}"/>
          </ac:spMkLst>
        </pc:spChg>
      </pc:sldChg>
      <pc:sldChg chg="delSp modSp mod">
        <pc:chgData name="Kasha Williams" userId="bd9f30e83ed4903e" providerId="LiveId" clId="{82468C94-7203-4564-A76A-8B7569026505}" dt="2026-03-11T20:47:47.978" v="587" actId="6549"/>
        <pc:sldMkLst>
          <pc:docMk/>
          <pc:sldMk cId="329272121" sldId="265"/>
        </pc:sldMkLst>
        <pc:spChg chg="mod">
          <ac:chgData name="Kasha Williams" userId="bd9f30e83ed4903e" providerId="LiveId" clId="{82468C94-7203-4564-A76A-8B7569026505}" dt="2026-03-11T20:21:37.475" v="295" actId="20577"/>
          <ac:spMkLst>
            <pc:docMk/>
            <pc:sldMk cId="329272121" sldId="265"/>
            <ac:spMk id="2" creationId="{6B2BFB55-38EE-5733-CB8F-1618B71B83FC}"/>
          </ac:spMkLst>
        </pc:spChg>
        <pc:spChg chg="del mod">
          <ac:chgData name="Kasha Williams" userId="bd9f30e83ed4903e" providerId="LiveId" clId="{82468C94-7203-4564-A76A-8B7569026505}" dt="2026-03-11T20:47:45.418" v="586" actId="478"/>
          <ac:spMkLst>
            <pc:docMk/>
            <pc:sldMk cId="329272121" sldId="265"/>
            <ac:spMk id="3" creationId="{0C3D8689-8FA7-C391-3472-5CD8EE4556FC}"/>
          </ac:spMkLst>
        </pc:spChg>
        <pc:spChg chg="mod">
          <ac:chgData name="Kasha Williams" userId="bd9f30e83ed4903e" providerId="LiveId" clId="{82468C94-7203-4564-A76A-8B7569026505}" dt="2026-03-11T20:47:47.978" v="587" actId="6549"/>
          <ac:spMkLst>
            <pc:docMk/>
            <pc:sldMk cId="329272121" sldId="265"/>
            <ac:spMk id="4" creationId="{D6545D45-342F-CE54-9AAA-B435D5E81199}"/>
          </ac:spMkLst>
        </pc:spChg>
        <pc:spChg chg="mod">
          <ac:chgData name="Kasha Williams" userId="bd9f30e83ed4903e" providerId="LiveId" clId="{82468C94-7203-4564-A76A-8B7569026505}" dt="2026-03-11T20:22:01.070" v="318" actId="6549"/>
          <ac:spMkLst>
            <pc:docMk/>
            <pc:sldMk cId="329272121" sldId="265"/>
            <ac:spMk id="5" creationId="{E4BBAF1D-0046-5B92-8076-980FECC0BA26}"/>
          </ac:spMkLst>
        </pc:spChg>
      </pc:sldChg>
      <pc:sldChg chg="delSp modSp mod">
        <pc:chgData name="Kasha Williams" userId="bd9f30e83ed4903e" providerId="LiveId" clId="{82468C94-7203-4564-A76A-8B7569026505}" dt="2026-03-11T20:47:56.580" v="589" actId="478"/>
        <pc:sldMkLst>
          <pc:docMk/>
          <pc:sldMk cId="2314857569" sldId="266"/>
        </pc:sldMkLst>
        <pc:spChg chg="mod">
          <ac:chgData name="Kasha Williams" userId="bd9f30e83ed4903e" providerId="LiveId" clId="{82468C94-7203-4564-A76A-8B7569026505}" dt="2026-03-11T20:22:21.733" v="322" actId="20577"/>
          <ac:spMkLst>
            <pc:docMk/>
            <pc:sldMk cId="2314857569" sldId="266"/>
            <ac:spMk id="2" creationId="{6B2BFB55-38EE-5733-CB8F-1618B71B83FC}"/>
          </ac:spMkLst>
        </pc:spChg>
        <pc:spChg chg="del mod">
          <ac:chgData name="Kasha Williams" userId="bd9f30e83ed4903e" providerId="LiveId" clId="{82468C94-7203-4564-A76A-8B7569026505}" dt="2026-03-11T20:47:52.225" v="588" actId="478"/>
          <ac:spMkLst>
            <pc:docMk/>
            <pc:sldMk cId="2314857569" sldId="266"/>
            <ac:spMk id="3" creationId="{0C3D8689-8FA7-C391-3472-5CD8EE4556FC}"/>
          </ac:spMkLst>
        </pc:spChg>
        <pc:spChg chg="del mod">
          <ac:chgData name="Kasha Williams" userId="bd9f30e83ed4903e" providerId="LiveId" clId="{82468C94-7203-4564-A76A-8B7569026505}" dt="2026-03-11T20:47:56.580" v="589" actId="478"/>
          <ac:spMkLst>
            <pc:docMk/>
            <pc:sldMk cId="2314857569" sldId="266"/>
            <ac:spMk id="4" creationId="{D6545D45-342F-CE54-9AAA-B435D5E81199}"/>
          </ac:spMkLst>
        </pc:spChg>
        <pc:spChg chg="mod">
          <ac:chgData name="Kasha Williams" userId="bd9f30e83ed4903e" providerId="LiveId" clId="{82468C94-7203-4564-A76A-8B7569026505}" dt="2026-03-11T20:12:29.538" v="208"/>
          <ac:spMkLst>
            <pc:docMk/>
            <pc:sldMk cId="2314857569" sldId="266"/>
            <ac:spMk id="5" creationId="{E4BBAF1D-0046-5B92-8076-980FECC0BA26}"/>
          </ac:spMkLst>
        </pc:spChg>
      </pc:sldChg>
      <pc:sldChg chg="delSp modSp mod">
        <pc:chgData name="Kasha Williams" userId="bd9f30e83ed4903e" providerId="LiveId" clId="{82468C94-7203-4564-A76A-8B7569026505}" dt="2026-03-11T20:48:07.924" v="592" actId="478"/>
        <pc:sldMkLst>
          <pc:docMk/>
          <pc:sldMk cId="2129235964" sldId="267"/>
        </pc:sldMkLst>
        <pc:spChg chg="mod">
          <ac:chgData name="Kasha Williams" userId="bd9f30e83ed4903e" providerId="LiveId" clId="{82468C94-7203-4564-A76A-8B7569026505}" dt="2026-03-11T20:22:36.983" v="324" actId="20577"/>
          <ac:spMkLst>
            <pc:docMk/>
            <pc:sldMk cId="2129235964" sldId="267"/>
            <ac:spMk id="2" creationId="{6B2BFB55-38EE-5733-CB8F-1618B71B83FC}"/>
          </ac:spMkLst>
        </pc:spChg>
        <pc:spChg chg="del mod">
          <ac:chgData name="Kasha Williams" userId="bd9f30e83ed4903e" providerId="LiveId" clId="{82468C94-7203-4564-A76A-8B7569026505}" dt="2026-03-11T20:48:02.135" v="590" actId="478"/>
          <ac:spMkLst>
            <pc:docMk/>
            <pc:sldMk cId="2129235964" sldId="267"/>
            <ac:spMk id="3" creationId="{0C3D8689-8FA7-C391-3472-5CD8EE4556FC}"/>
          </ac:spMkLst>
        </pc:spChg>
        <pc:spChg chg="del mod">
          <ac:chgData name="Kasha Williams" userId="bd9f30e83ed4903e" providerId="LiveId" clId="{82468C94-7203-4564-A76A-8B7569026505}" dt="2026-03-11T20:48:07.924" v="592" actId="478"/>
          <ac:spMkLst>
            <pc:docMk/>
            <pc:sldMk cId="2129235964" sldId="267"/>
            <ac:spMk id="4" creationId="{D6545D45-342F-CE54-9AAA-B435D5E81199}"/>
          </ac:spMkLst>
        </pc:spChg>
      </pc:sldChg>
      <pc:sldChg chg="addSp delSp modSp del">
        <pc:chgData name="Kasha Williams" userId="bd9f30e83ed4903e" providerId="LiveId" clId="{82468C94-7203-4564-A76A-8B7569026505}" dt="2026-03-11T20:37:22.994" v="517" actId="2696"/>
        <pc:sldMkLst>
          <pc:docMk/>
          <pc:sldMk cId="958903906" sldId="269"/>
        </pc:sldMkLst>
        <pc:spChg chg="mod">
          <ac:chgData name="Kasha Williams" userId="bd9f30e83ed4903e" providerId="LiveId" clId="{82468C94-7203-4564-A76A-8B7569026505}" dt="2026-03-11T20:12:29.538" v="208"/>
          <ac:spMkLst>
            <pc:docMk/>
            <pc:sldMk cId="958903906" sldId="269"/>
            <ac:spMk id="2" creationId="{6B2BFB55-38EE-5733-CB8F-1618B71B83FC}"/>
          </ac:spMkLst>
        </pc:spChg>
        <pc:spChg chg="mod">
          <ac:chgData name="Kasha Williams" userId="bd9f30e83ed4903e" providerId="LiveId" clId="{82468C94-7203-4564-A76A-8B7569026505}" dt="2026-03-11T20:12:29.538" v="208"/>
          <ac:spMkLst>
            <pc:docMk/>
            <pc:sldMk cId="958903906" sldId="269"/>
            <ac:spMk id="3" creationId="{0C3D8689-8FA7-C391-3472-5CD8EE4556FC}"/>
          </ac:spMkLst>
        </pc:spChg>
        <pc:spChg chg="mod">
          <ac:chgData name="Kasha Williams" userId="bd9f30e83ed4903e" providerId="LiveId" clId="{82468C94-7203-4564-A76A-8B7569026505}" dt="2026-03-11T20:12:29.538" v="208"/>
          <ac:spMkLst>
            <pc:docMk/>
            <pc:sldMk cId="958903906" sldId="269"/>
            <ac:spMk id="4" creationId="{D6545D45-342F-CE54-9AAA-B435D5E81199}"/>
          </ac:spMkLst>
        </pc:spChg>
        <pc:picChg chg="del">
          <ac:chgData name="Kasha Williams" userId="bd9f30e83ed4903e" providerId="LiveId" clId="{82468C94-7203-4564-A76A-8B7569026505}" dt="2026-03-11T20:24:26.187" v="338" actId="478"/>
          <ac:picMkLst>
            <pc:docMk/>
            <pc:sldMk cId="958903906" sldId="269"/>
            <ac:picMk id="7" creationId="{78AED32D-443C-C0C5-788A-642B857A61C8}"/>
          </ac:picMkLst>
        </pc:picChg>
        <pc:picChg chg="add mod">
          <ac:chgData name="Kasha Williams" userId="bd9f30e83ed4903e" providerId="LiveId" clId="{82468C94-7203-4564-A76A-8B7569026505}" dt="2026-03-11T20:24:32.908" v="341" actId="1076"/>
          <ac:picMkLst>
            <pc:docMk/>
            <pc:sldMk cId="958903906" sldId="269"/>
            <ac:picMk id="2050" creationId="{CE6447F7-8C7A-109E-0E06-BAEB946F5993}"/>
          </ac:picMkLst>
        </pc:picChg>
      </pc:sldChg>
      <pc:sldChg chg="delSp add mod">
        <pc:chgData name="Kasha Williams" userId="bd9f30e83ed4903e" providerId="LiveId" clId="{82468C94-7203-4564-A76A-8B7569026505}" dt="2026-03-11T20:41:31.893" v="575" actId="478"/>
        <pc:sldMkLst>
          <pc:docMk/>
          <pc:sldMk cId="2260540331" sldId="269"/>
        </pc:sldMkLst>
        <pc:spChg chg="del">
          <ac:chgData name="Kasha Williams" userId="bd9f30e83ed4903e" providerId="LiveId" clId="{82468C94-7203-4564-A76A-8B7569026505}" dt="2026-03-11T20:41:24.828" v="574" actId="478"/>
          <ac:spMkLst>
            <pc:docMk/>
            <pc:sldMk cId="2260540331" sldId="269"/>
            <ac:spMk id="3" creationId="{0C3D8689-8FA7-C391-3472-5CD8EE4556FC}"/>
          </ac:spMkLst>
        </pc:spChg>
        <pc:spChg chg="del">
          <ac:chgData name="Kasha Williams" userId="bd9f30e83ed4903e" providerId="LiveId" clId="{82468C94-7203-4564-A76A-8B7569026505}" dt="2026-03-11T20:41:31.893" v="575" actId="478"/>
          <ac:spMkLst>
            <pc:docMk/>
            <pc:sldMk cId="2260540331" sldId="269"/>
            <ac:spMk id="4" creationId="{D6545D45-342F-CE54-9AAA-B435D5E81199}"/>
          </ac:spMkLst>
        </pc:spChg>
      </pc:sldChg>
      <pc:sldChg chg="delSp modSp mod">
        <pc:chgData name="Kasha Williams" userId="bd9f30e83ed4903e" providerId="LiveId" clId="{82468C94-7203-4564-A76A-8B7569026505}" dt="2026-03-11T20:46:22.100" v="583" actId="478"/>
        <pc:sldMkLst>
          <pc:docMk/>
          <pc:sldMk cId="605276009" sldId="273"/>
        </pc:sldMkLst>
        <pc:spChg chg="mod">
          <ac:chgData name="Kasha Williams" userId="bd9f30e83ed4903e" providerId="LiveId" clId="{82468C94-7203-4564-A76A-8B7569026505}" dt="2026-03-11T20:12:29.538" v="208"/>
          <ac:spMkLst>
            <pc:docMk/>
            <pc:sldMk cId="605276009" sldId="273"/>
            <ac:spMk id="2" creationId="{6B2BFB55-38EE-5733-CB8F-1618B71B83FC}"/>
          </ac:spMkLst>
        </pc:spChg>
        <pc:spChg chg="del mod">
          <ac:chgData name="Kasha Williams" userId="bd9f30e83ed4903e" providerId="LiveId" clId="{82468C94-7203-4564-A76A-8B7569026505}" dt="2026-03-11T20:21:08.667" v="283" actId="478"/>
          <ac:spMkLst>
            <pc:docMk/>
            <pc:sldMk cId="605276009" sldId="273"/>
            <ac:spMk id="3" creationId="{0C3D8689-8FA7-C391-3472-5CD8EE4556FC}"/>
          </ac:spMkLst>
        </pc:spChg>
        <pc:spChg chg="del mod">
          <ac:chgData name="Kasha Williams" userId="bd9f30e83ed4903e" providerId="LiveId" clId="{82468C94-7203-4564-A76A-8B7569026505}" dt="2026-03-11T20:46:22.100" v="583" actId="478"/>
          <ac:spMkLst>
            <pc:docMk/>
            <pc:sldMk cId="605276009" sldId="273"/>
            <ac:spMk id="4" creationId="{D6545D45-342F-CE54-9AAA-B435D5E81199}"/>
          </ac:spMkLst>
        </pc:spChg>
        <pc:spChg chg="mod">
          <ac:chgData name="Kasha Williams" userId="bd9f30e83ed4903e" providerId="LiveId" clId="{82468C94-7203-4564-A76A-8B7569026505}" dt="2026-03-11T20:40:43.433" v="573" actId="20577"/>
          <ac:spMkLst>
            <pc:docMk/>
            <pc:sldMk cId="605276009" sldId="273"/>
            <ac:spMk id="5" creationId="{E4BBAF1D-0046-5B92-8076-980FECC0BA26}"/>
          </ac:spMkLst>
        </pc:spChg>
      </pc:sldChg>
      <pc:sldChg chg="addSp delSp modSp del">
        <pc:chgData name="Kasha Williams" userId="bd9f30e83ed4903e" providerId="LiveId" clId="{82468C94-7203-4564-A76A-8B7569026505}" dt="2026-03-11T20:37:22.994" v="517" actId="2696"/>
        <pc:sldMkLst>
          <pc:docMk/>
          <pc:sldMk cId="2717139525" sldId="282"/>
        </pc:sldMkLst>
        <pc:spChg chg="mod">
          <ac:chgData name="Kasha Williams" userId="bd9f30e83ed4903e" providerId="LiveId" clId="{82468C94-7203-4564-A76A-8B7569026505}" dt="2026-03-11T20:12:29.538" v="208"/>
          <ac:spMkLst>
            <pc:docMk/>
            <pc:sldMk cId="2717139525" sldId="282"/>
            <ac:spMk id="2" creationId="{6B2BFB55-38EE-5733-CB8F-1618B71B83FC}"/>
          </ac:spMkLst>
        </pc:spChg>
        <pc:spChg chg="mod">
          <ac:chgData name="Kasha Williams" userId="bd9f30e83ed4903e" providerId="LiveId" clId="{82468C94-7203-4564-A76A-8B7569026505}" dt="2026-03-11T20:12:29.538" v="208"/>
          <ac:spMkLst>
            <pc:docMk/>
            <pc:sldMk cId="2717139525" sldId="282"/>
            <ac:spMk id="3" creationId="{0C3D8689-8FA7-C391-3472-5CD8EE4556FC}"/>
          </ac:spMkLst>
        </pc:spChg>
        <pc:spChg chg="mod">
          <ac:chgData name="Kasha Williams" userId="bd9f30e83ed4903e" providerId="LiveId" clId="{82468C94-7203-4564-A76A-8B7569026505}" dt="2026-03-11T20:12:29.538" v="208"/>
          <ac:spMkLst>
            <pc:docMk/>
            <pc:sldMk cId="2717139525" sldId="282"/>
            <ac:spMk id="4" creationId="{D6545D45-342F-CE54-9AAA-B435D5E81199}"/>
          </ac:spMkLst>
        </pc:spChg>
        <pc:picChg chg="del">
          <ac:chgData name="Kasha Williams" userId="bd9f30e83ed4903e" providerId="LiveId" clId="{82468C94-7203-4564-A76A-8B7569026505}" dt="2026-03-11T20:25:07.436" v="343" actId="478"/>
          <ac:picMkLst>
            <pc:docMk/>
            <pc:sldMk cId="2717139525" sldId="282"/>
            <ac:picMk id="6" creationId="{278A0284-54D1-2E0E-E69C-5AC924FE3D6B}"/>
          </ac:picMkLst>
        </pc:picChg>
        <pc:picChg chg="add mod">
          <ac:chgData name="Kasha Williams" userId="bd9f30e83ed4903e" providerId="LiveId" clId="{82468C94-7203-4564-A76A-8B7569026505}" dt="2026-03-11T20:25:15.258" v="346" actId="1076"/>
          <ac:picMkLst>
            <pc:docMk/>
            <pc:sldMk cId="2717139525" sldId="282"/>
            <ac:picMk id="3074" creationId="{A117512C-8DAA-501E-4854-0E4B3AE05355}"/>
          </ac:picMkLst>
        </pc:picChg>
      </pc:sldChg>
      <pc:sldChg chg="delSp add mod">
        <pc:chgData name="Kasha Williams" userId="bd9f30e83ed4903e" providerId="LiveId" clId="{82468C94-7203-4564-A76A-8B7569026505}" dt="2026-03-11T20:42:34.105" v="577" actId="478"/>
        <pc:sldMkLst>
          <pc:docMk/>
          <pc:sldMk cId="3379063137" sldId="282"/>
        </pc:sldMkLst>
        <pc:spChg chg="del">
          <ac:chgData name="Kasha Williams" userId="bd9f30e83ed4903e" providerId="LiveId" clId="{82468C94-7203-4564-A76A-8B7569026505}" dt="2026-03-11T20:42:30.496" v="576" actId="478"/>
          <ac:spMkLst>
            <pc:docMk/>
            <pc:sldMk cId="3379063137" sldId="282"/>
            <ac:spMk id="3" creationId="{0C3D8689-8FA7-C391-3472-5CD8EE4556FC}"/>
          </ac:spMkLst>
        </pc:spChg>
        <pc:spChg chg="del">
          <ac:chgData name="Kasha Williams" userId="bd9f30e83ed4903e" providerId="LiveId" clId="{82468C94-7203-4564-A76A-8B7569026505}" dt="2026-03-11T20:42:34.105" v="577" actId="478"/>
          <ac:spMkLst>
            <pc:docMk/>
            <pc:sldMk cId="3379063137" sldId="282"/>
            <ac:spMk id="4" creationId="{D6545D45-342F-CE54-9AAA-B435D5E81199}"/>
          </ac:spMkLst>
        </pc:spChg>
      </pc:sldChg>
      <pc:sldChg chg="delSp modSp mod ord">
        <pc:chgData name="Kasha Williams" userId="bd9f30e83ed4903e" providerId="LiveId" clId="{82468C94-7203-4564-A76A-8B7569026505}" dt="2026-03-11T22:17:26.755" v="848"/>
        <pc:sldMkLst>
          <pc:docMk/>
          <pc:sldMk cId="809597393" sldId="286"/>
        </pc:sldMkLst>
        <pc:spChg chg="mod">
          <ac:chgData name="Kasha Williams" userId="bd9f30e83ed4903e" providerId="LiveId" clId="{82468C94-7203-4564-A76A-8B7569026505}" dt="2026-03-11T21:05:58.703" v="834" actId="20577"/>
          <ac:spMkLst>
            <pc:docMk/>
            <pc:sldMk cId="809597393" sldId="286"/>
            <ac:spMk id="2" creationId="{6B2BFB55-38EE-5733-CB8F-1618B71B83FC}"/>
          </ac:spMkLst>
        </pc:spChg>
        <pc:spChg chg="del mod">
          <ac:chgData name="Kasha Williams" userId="bd9f30e83ed4903e" providerId="LiveId" clId="{82468C94-7203-4564-A76A-8B7569026505}" dt="2026-03-11T20:19:07.451" v="282" actId="478"/>
          <ac:spMkLst>
            <pc:docMk/>
            <pc:sldMk cId="809597393" sldId="286"/>
            <ac:spMk id="3" creationId="{0C3D8689-8FA7-C391-3472-5CD8EE4556FC}"/>
          </ac:spMkLst>
        </pc:spChg>
        <pc:spChg chg="del mod">
          <ac:chgData name="Kasha Williams" userId="bd9f30e83ed4903e" providerId="LiveId" clId="{82468C94-7203-4564-A76A-8B7569026505}" dt="2026-03-11T20:45:01.915" v="582" actId="478"/>
          <ac:spMkLst>
            <pc:docMk/>
            <pc:sldMk cId="809597393" sldId="286"/>
            <ac:spMk id="4" creationId="{D6545D45-342F-CE54-9AAA-B435D5E81199}"/>
          </ac:spMkLst>
        </pc:spChg>
        <pc:spChg chg="mod">
          <ac:chgData name="Kasha Williams" userId="bd9f30e83ed4903e" providerId="LiveId" clId="{82468C94-7203-4564-A76A-8B7569026505}" dt="2026-03-11T22:17:06.572" v="846" actId="20577"/>
          <ac:spMkLst>
            <pc:docMk/>
            <pc:sldMk cId="809597393" sldId="286"/>
            <ac:spMk id="5" creationId="{E4BBAF1D-0046-5B92-8076-980FECC0BA26}"/>
          </ac:spMkLst>
        </pc:spChg>
      </pc:sldChg>
      <pc:sldChg chg="delSp modSp del mod">
        <pc:chgData name="Kasha Williams" userId="bd9f30e83ed4903e" providerId="LiveId" clId="{82468C94-7203-4564-A76A-8B7569026505}" dt="2026-03-11T20:36:54.570" v="513" actId="47"/>
        <pc:sldMkLst>
          <pc:docMk/>
          <pc:sldMk cId="759747719" sldId="294"/>
        </pc:sldMkLst>
        <pc:spChg chg="mod">
          <ac:chgData name="Kasha Williams" userId="bd9f30e83ed4903e" providerId="LiveId" clId="{82468C94-7203-4564-A76A-8B7569026505}" dt="2026-03-11T20:12:29.538" v="208"/>
          <ac:spMkLst>
            <pc:docMk/>
            <pc:sldMk cId="759747719" sldId="294"/>
            <ac:spMk id="2" creationId="{6B2BFB55-38EE-5733-CB8F-1618B71B83FC}"/>
          </ac:spMkLst>
        </pc:spChg>
        <pc:spChg chg="del mod">
          <ac:chgData name="Kasha Williams" userId="bd9f30e83ed4903e" providerId="LiveId" clId="{82468C94-7203-4564-A76A-8B7569026505}" dt="2026-03-11T20:23:40.287" v="330" actId="478"/>
          <ac:spMkLst>
            <pc:docMk/>
            <pc:sldMk cId="759747719" sldId="294"/>
            <ac:spMk id="3" creationId="{0C3D8689-8FA7-C391-3472-5CD8EE4556FC}"/>
          </ac:spMkLst>
        </pc:spChg>
        <pc:spChg chg="mod">
          <ac:chgData name="Kasha Williams" userId="bd9f30e83ed4903e" providerId="LiveId" clId="{82468C94-7203-4564-A76A-8B7569026505}" dt="2026-03-11T20:23:42.943" v="331" actId="6549"/>
          <ac:spMkLst>
            <pc:docMk/>
            <pc:sldMk cId="759747719" sldId="294"/>
            <ac:spMk id="4" creationId="{D6545D45-342F-CE54-9AAA-B435D5E81199}"/>
          </ac:spMkLst>
        </pc:spChg>
        <pc:spChg chg="mod">
          <ac:chgData name="Kasha Williams" userId="bd9f30e83ed4903e" providerId="LiveId" clId="{82468C94-7203-4564-A76A-8B7569026505}" dt="2026-03-11T20:24:09.084" v="337" actId="20577"/>
          <ac:spMkLst>
            <pc:docMk/>
            <pc:sldMk cId="759747719" sldId="294"/>
            <ac:spMk id="5" creationId="{E4BBAF1D-0046-5B92-8076-980FECC0BA26}"/>
          </ac:spMkLst>
        </pc:spChg>
      </pc:sldChg>
      <pc:sldChg chg="del">
        <pc:chgData name="Kasha Williams" userId="bd9f30e83ed4903e" providerId="LiveId" clId="{82468C94-7203-4564-A76A-8B7569026505}" dt="2026-03-11T17:20:45.574" v="164" actId="47"/>
        <pc:sldMkLst>
          <pc:docMk/>
          <pc:sldMk cId="334103715" sldId="296"/>
        </pc:sldMkLst>
      </pc:sldChg>
      <pc:sldChg chg="delSp modSp mod ord">
        <pc:chgData name="Kasha Williams" userId="bd9f30e83ed4903e" providerId="LiveId" clId="{82468C94-7203-4564-A76A-8B7569026505}" dt="2026-03-11T20:40:05.962" v="536"/>
        <pc:sldMkLst>
          <pc:docMk/>
          <pc:sldMk cId="3831775221" sldId="297"/>
        </pc:sldMkLst>
        <pc:spChg chg="del mod">
          <ac:chgData name="Kasha Williams" userId="bd9f30e83ed4903e" providerId="LiveId" clId="{82468C94-7203-4564-A76A-8B7569026505}" dt="2026-03-11T20:16:22.791" v="241" actId="478"/>
          <ac:spMkLst>
            <pc:docMk/>
            <pc:sldMk cId="3831775221" sldId="297"/>
            <ac:spMk id="3" creationId="{0C3D8689-8FA7-C391-3472-5CD8EE4556FC}"/>
          </ac:spMkLst>
        </pc:spChg>
        <pc:spChg chg="del mod">
          <ac:chgData name="Kasha Williams" userId="bd9f30e83ed4903e" providerId="LiveId" clId="{82468C94-7203-4564-A76A-8B7569026505}" dt="2026-03-11T20:16:30.724" v="242" actId="478"/>
          <ac:spMkLst>
            <pc:docMk/>
            <pc:sldMk cId="3831775221" sldId="297"/>
            <ac:spMk id="4" creationId="{D6545D45-342F-CE54-9AAA-B435D5E81199}"/>
          </ac:spMkLst>
        </pc:spChg>
      </pc:sldChg>
      <pc:sldChg chg="addSp delSp modSp mod modClrScheme chgLayout">
        <pc:chgData name="Kasha Williams" userId="bd9f30e83ed4903e" providerId="LiveId" clId="{82468C94-7203-4564-A76A-8B7569026505}" dt="2026-03-11T20:52:46.172" v="675" actId="255"/>
        <pc:sldMkLst>
          <pc:docMk/>
          <pc:sldMk cId="139952491" sldId="298"/>
        </pc:sldMkLst>
        <pc:spChg chg="mod">
          <ac:chgData name="Kasha Williams" userId="bd9f30e83ed4903e" providerId="LiveId" clId="{82468C94-7203-4564-A76A-8B7569026505}" dt="2026-03-11T20:52:46.172" v="675" actId="255"/>
          <ac:spMkLst>
            <pc:docMk/>
            <pc:sldMk cId="139952491" sldId="298"/>
            <ac:spMk id="2" creationId="{8F61DD2D-4429-C113-DF85-D77D54DF1D40}"/>
          </ac:spMkLst>
        </pc:spChg>
        <pc:spChg chg="mod ord">
          <ac:chgData name="Kasha Williams" userId="bd9f30e83ed4903e" providerId="LiveId" clId="{82468C94-7203-4564-A76A-8B7569026505}" dt="2026-03-11T20:15:33.048" v="240" actId="1076"/>
          <ac:spMkLst>
            <pc:docMk/>
            <pc:sldMk cId="139952491" sldId="298"/>
            <ac:spMk id="6" creationId="{9CC0C104-B2F4-4D2B-D504-968444934971}"/>
          </ac:spMkLst>
        </pc:spChg>
        <pc:spChg chg="add del mod">
          <ac:chgData name="Kasha Williams" userId="bd9f30e83ed4903e" providerId="LiveId" clId="{82468C94-7203-4564-A76A-8B7569026505}" dt="2026-03-11T20:44:46.111" v="580" actId="478"/>
          <ac:spMkLst>
            <pc:docMk/>
            <pc:sldMk cId="139952491" sldId="298"/>
            <ac:spMk id="11" creationId="{C0428C7B-AA45-D4A4-E209-F05450F68DD5}"/>
          </ac:spMkLst>
        </pc:spChg>
        <pc:spChg chg="add del mod">
          <ac:chgData name="Kasha Williams" userId="bd9f30e83ed4903e" providerId="LiveId" clId="{82468C94-7203-4564-A76A-8B7569026505}" dt="2026-03-11T20:44:49.902" v="581" actId="478"/>
          <ac:spMkLst>
            <pc:docMk/>
            <pc:sldMk cId="139952491" sldId="298"/>
            <ac:spMk id="13" creationId="{902BC3D7-2DC8-4BB2-BCFD-5C0BD46E5CEE}"/>
          </ac:spMkLst>
        </pc:spChg>
        <pc:picChg chg="add mod">
          <ac:chgData name="Kasha Williams" userId="bd9f30e83ed4903e" providerId="LiveId" clId="{82468C94-7203-4564-A76A-8B7569026505}" dt="2026-03-11T20:14:35.627" v="222" actId="14100"/>
          <ac:picMkLst>
            <pc:docMk/>
            <pc:sldMk cId="139952491" sldId="298"/>
            <ac:picMk id="4" creationId="{E34B4ACB-B838-8BBD-68F8-705195CB9BBF}"/>
          </ac:picMkLst>
        </pc:picChg>
      </pc:sldChg>
      <pc:sldChg chg="del">
        <pc:chgData name="Kasha Williams" userId="bd9f30e83ed4903e" providerId="LiveId" clId="{82468C94-7203-4564-A76A-8B7569026505}" dt="2026-03-11T17:22:23.106" v="190" actId="47"/>
        <pc:sldMkLst>
          <pc:docMk/>
          <pc:sldMk cId="4155745598" sldId="300"/>
        </pc:sldMkLst>
      </pc:sldChg>
      <pc:sldChg chg="addSp delSp modSp mod">
        <pc:chgData name="Kasha Williams" userId="bd9f30e83ed4903e" providerId="LiveId" clId="{82468C94-7203-4564-A76A-8B7569026505}" dt="2026-03-11T22:17:49.573" v="863" actId="20577"/>
        <pc:sldMkLst>
          <pc:docMk/>
          <pc:sldMk cId="3395471008" sldId="301"/>
        </pc:sldMkLst>
        <pc:spChg chg="mod">
          <ac:chgData name="Kasha Williams" userId="bd9f30e83ed4903e" providerId="LiveId" clId="{82468C94-7203-4564-A76A-8B7569026505}" dt="2026-03-11T22:17:49.573" v="863" actId="20577"/>
          <ac:spMkLst>
            <pc:docMk/>
            <pc:sldMk cId="3395471008" sldId="301"/>
            <ac:spMk id="5" creationId="{B83802B3-F7A3-79C0-1FC7-6F33C0AEF6BE}"/>
          </ac:spMkLst>
        </pc:spChg>
        <pc:picChg chg="del">
          <ac:chgData name="Kasha Williams" userId="bd9f30e83ed4903e" providerId="LiveId" clId="{82468C94-7203-4564-A76A-8B7569026505}" dt="2026-03-11T20:18:05.544" v="277" actId="478"/>
          <ac:picMkLst>
            <pc:docMk/>
            <pc:sldMk cId="3395471008" sldId="301"/>
            <ac:picMk id="3" creationId="{E26AE753-3242-A207-254E-1BC0EA581AF1}"/>
          </ac:picMkLst>
        </pc:picChg>
        <pc:picChg chg="add del">
          <ac:chgData name="Kasha Williams" userId="bd9f30e83ed4903e" providerId="LiveId" clId="{82468C94-7203-4564-A76A-8B7569026505}" dt="2026-03-11T20:18:05.544" v="277" actId="478"/>
          <ac:picMkLst>
            <pc:docMk/>
            <pc:sldMk cId="3395471008" sldId="301"/>
            <ac:picMk id="1026" creationId="{DA602DA6-B22B-E039-D80C-E3E0306B2FC2}"/>
          </ac:picMkLst>
        </pc:picChg>
        <pc:picChg chg="add mod">
          <ac:chgData name="Kasha Williams" userId="bd9f30e83ed4903e" providerId="LiveId" clId="{82468C94-7203-4564-A76A-8B7569026505}" dt="2026-03-11T20:18:29.371" v="280" actId="1076"/>
          <ac:picMkLst>
            <pc:docMk/>
            <pc:sldMk cId="3395471008" sldId="301"/>
            <ac:picMk id="1028" creationId="{9B05380E-52FC-44A7-9F72-D5A365116B18}"/>
          </ac:picMkLst>
        </pc:picChg>
      </pc:sldChg>
      <pc:sldChg chg="ord">
        <pc:chgData name="Kasha Williams" userId="bd9f30e83ed4903e" providerId="LiveId" clId="{82468C94-7203-4564-A76A-8B7569026505}" dt="2026-03-11T20:50:54.755" v="668"/>
        <pc:sldMkLst>
          <pc:docMk/>
          <pc:sldMk cId="2258090758" sldId="302"/>
        </pc:sldMkLst>
      </pc:sldChg>
      <pc:sldChg chg="del">
        <pc:chgData name="Kasha Williams" userId="bd9f30e83ed4903e" providerId="LiveId" clId="{82468C94-7203-4564-A76A-8B7569026505}" dt="2026-03-11T20:22:57.198" v="325" actId="47"/>
        <pc:sldMkLst>
          <pc:docMk/>
          <pc:sldMk cId="3360993182" sldId="303"/>
        </pc:sldMkLst>
      </pc:sldChg>
      <pc:sldChg chg="del">
        <pc:chgData name="Kasha Williams" userId="bd9f30e83ed4903e" providerId="LiveId" clId="{82468C94-7203-4564-A76A-8B7569026505}" dt="2026-03-11T20:22:59.233" v="326" actId="47"/>
        <pc:sldMkLst>
          <pc:docMk/>
          <pc:sldMk cId="2648229200" sldId="304"/>
        </pc:sldMkLst>
      </pc:sldChg>
      <pc:sldChg chg="del">
        <pc:chgData name="Kasha Williams" userId="bd9f30e83ed4903e" providerId="LiveId" clId="{82468C94-7203-4564-A76A-8B7569026505}" dt="2026-03-11T20:37:11.192" v="516" actId="47"/>
        <pc:sldMkLst>
          <pc:docMk/>
          <pc:sldMk cId="2744768441" sldId="305"/>
        </pc:sldMkLst>
      </pc:sldChg>
      <pc:sldChg chg="del">
        <pc:chgData name="Kasha Williams" userId="bd9f30e83ed4903e" providerId="LiveId" clId="{82468C94-7203-4564-A76A-8B7569026505}" dt="2026-03-11T20:24:49.683" v="342" actId="47"/>
        <pc:sldMkLst>
          <pc:docMk/>
          <pc:sldMk cId="1581619875" sldId="306"/>
        </pc:sldMkLst>
      </pc:sldChg>
      <pc:sldChg chg="modSp mod ord">
        <pc:chgData name="Kasha Williams" userId="bd9f30e83ed4903e" providerId="LiveId" clId="{82468C94-7203-4564-A76A-8B7569026505}" dt="2026-03-11T22:23:37.556" v="946" actId="20577"/>
        <pc:sldMkLst>
          <pc:docMk/>
          <pc:sldMk cId="4294371229" sldId="307"/>
        </pc:sldMkLst>
        <pc:spChg chg="mod">
          <ac:chgData name="Kasha Williams" userId="bd9f30e83ed4903e" providerId="LiveId" clId="{82468C94-7203-4564-A76A-8B7569026505}" dt="2026-03-11T22:23:37.556" v="946" actId="20577"/>
          <ac:spMkLst>
            <pc:docMk/>
            <pc:sldMk cId="4294371229" sldId="307"/>
            <ac:spMk id="2" creationId="{4480B0F6-FA76-84B0-1423-ADF2ADBA4F7B}"/>
          </ac:spMkLst>
        </pc:spChg>
        <pc:spChg chg="mod">
          <ac:chgData name="Kasha Williams" userId="bd9f30e83ed4903e" providerId="LiveId" clId="{82468C94-7203-4564-A76A-8B7569026505}" dt="2026-03-11T20:50:09.177" v="666" actId="20577"/>
          <ac:spMkLst>
            <pc:docMk/>
            <pc:sldMk cId="4294371229" sldId="307"/>
            <ac:spMk id="3" creationId="{F456D344-926D-C260-B9DB-7942427DC00B}"/>
          </ac:spMkLst>
        </pc:spChg>
      </pc:sldChg>
      <pc:sldChg chg="del">
        <pc:chgData name="Kasha Williams" userId="bd9f30e83ed4903e" providerId="LiveId" clId="{82468C94-7203-4564-A76A-8B7569026505}" dt="2026-03-11T20:36:27.439" v="511" actId="47"/>
        <pc:sldMkLst>
          <pc:docMk/>
          <pc:sldMk cId="4254327623" sldId="308"/>
        </pc:sldMkLst>
      </pc:sldChg>
      <pc:sldChg chg="ord">
        <pc:chgData name="Kasha Williams" userId="bd9f30e83ed4903e" providerId="LiveId" clId="{82468C94-7203-4564-A76A-8B7569026505}" dt="2026-03-11T20:49:33.537" v="605"/>
        <pc:sldMkLst>
          <pc:docMk/>
          <pc:sldMk cId="2086912375" sldId="309"/>
        </pc:sldMkLst>
      </pc:sldChg>
      <pc:sldChg chg="modSp mod">
        <pc:chgData name="Kasha Williams" userId="bd9f30e83ed4903e" providerId="LiveId" clId="{82468C94-7203-4564-A76A-8B7569026505}" dt="2026-03-11T20:38:18.245" v="524" actId="20577"/>
        <pc:sldMkLst>
          <pc:docMk/>
          <pc:sldMk cId="3077677405" sldId="314"/>
        </pc:sldMkLst>
        <pc:spChg chg="mod">
          <ac:chgData name="Kasha Williams" userId="bd9f30e83ed4903e" providerId="LiveId" clId="{82468C94-7203-4564-A76A-8B7569026505}" dt="2026-03-11T20:38:18.245" v="524" actId="20577"/>
          <ac:spMkLst>
            <pc:docMk/>
            <pc:sldMk cId="3077677405" sldId="314"/>
            <ac:spMk id="2" creationId="{F9DC71EB-F768-F8A2-C433-75226D87D411}"/>
          </ac:spMkLst>
        </pc:spChg>
        <pc:spChg chg="mod">
          <ac:chgData name="Kasha Williams" userId="bd9f30e83ed4903e" providerId="LiveId" clId="{82468C94-7203-4564-A76A-8B7569026505}" dt="2026-03-11T20:30:49.269" v="462" actId="255"/>
          <ac:spMkLst>
            <pc:docMk/>
            <pc:sldMk cId="3077677405" sldId="314"/>
            <ac:spMk id="4" creationId="{82AC1315-7831-B69A-1FF9-E5F357E26D24}"/>
          </ac:spMkLst>
        </pc:spChg>
      </pc:sldChg>
      <pc:sldChg chg="addSp delSp modSp mod">
        <pc:chgData name="Kasha Williams" userId="bd9f30e83ed4903e" providerId="LiveId" clId="{82468C94-7203-4564-A76A-8B7569026505}" dt="2026-03-11T20:56:51.654" v="785" actId="255"/>
        <pc:sldMkLst>
          <pc:docMk/>
          <pc:sldMk cId="4287495012" sldId="315"/>
        </pc:sldMkLst>
        <pc:spChg chg="add del mod">
          <ac:chgData name="Kasha Williams" userId="bd9f30e83ed4903e" providerId="LiveId" clId="{82468C94-7203-4564-A76A-8B7569026505}" dt="2026-03-11T20:56:51.654" v="785" actId="255"/>
          <ac:spMkLst>
            <pc:docMk/>
            <pc:sldMk cId="4287495012" sldId="315"/>
            <ac:spMk id="2" creationId="{37F3E0A7-CB0B-325B-E571-D0C6AF62910F}"/>
          </ac:spMkLst>
        </pc:spChg>
        <pc:spChg chg="add del mod">
          <ac:chgData name="Kasha Williams" userId="bd9f30e83ed4903e" providerId="LiveId" clId="{82468C94-7203-4564-A76A-8B7569026505}" dt="2026-03-11T20:56:28.434" v="774" actId="478"/>
          <ac:spMkLst>
            <pc:docMk/>
            <pc:sldMk cId="4287495012" sldId="315"/>
            <ac:spMk id="4" creationId="{87479828-EDF4-3770-276F-C3BBAA93E19F}"/>
          </ac:spMkLst>
        </pc:spChg>
      </pc:sldChg>
      <pc:sldChg chg="modSp mod">
        <pc:chgData name="Kasha Williams" userId="bd9f30e83ed4903e" providerId="LiveId" clId="{82468C94-7203-4564-A76A-8B7569026505}" dt="2026-03-11T17:19:23.608" v="106" actId="1076"/>
        <pc:sldMkLst>
          <pc:docMk/>
          <pc:sldMk cId="1365549783" sldId="317"/>
        </pc:sldMkLst>
        <pc:spChg chg="mod">
          <ac:chgData name="Kasha Williams" userId="bd9f30e83ed4903e" providerId="LiveId" clId="{82468C94-7203-4564-A76A-8B7569026505}" dt="2026-03-11T17:19:23.608" v="106" actId="1076"/>
          <ac:spMkLst>
            <pc:docMk/>
            <pc:sldMk cId="1365549783" sldId="317"/>
            <ac:spMk id="5" creationId="{623FB57B-4F24-254B-D65D-12D1B90D1F42}"/>
          </ac:spMkLst>
        </pc:spChg>
      </pc:sldChg>
      <pc:sldChg chg="del">
        <pc:chgData name="Kasha Williams" userId="bd9f30e83ed4903e" providerId="LiveId" clId="{82468C94-7203-4564-A76A-8B7569026505}" dt="2026-03-11T22:16:39.492" v="835" actId="47"/>
        <pc:sldMkLst>
          <pc:docMk/>
          <pc:sldMk cId="2227986859" sldId="318"/>
        </pc:sldMkLst>
      </pc:sldChg>
      <pc:sldChg chg="modSp mod">
        <pc:chgData name="Kasha Williams" userId="bd9f30e83ed4903e" providerId="LiveId" clId="{82468C94-7203-4564-A76A-8B7569026505}" dt="2026-03-11T17:18:46.438" v="99" actId="20577"/>
        <pc:sldMkLst>
          <pc:docMk/>
          <pc:sldMk cId="654344264" sldId="319"/>
        </pc:sldMkLst>
        <pc:spChg chg="mod">
          <ac:chgData name="Kasha Williams" userId="bd9f30e83ed4903e" providerId="LiveId" clId="{82468C94-7203-4564-A76A-8B7569026505}" dt="2026-03-11T17:18:46.438" v="99" actId="20577"/>
          <ac:spMkLst>
            <pc:docMk/>
            <pc:sldMk cId="654344264" sldId="319"/>
            <ac:spMk id="2" creationId="{57877CC9-35C6-DFC6-6775-43D58468145D}"/>
          </ac:spMkLst>
        </pc:spChg>
      </pc:sldChg>
      <pc:sldChg chg="modSp mod ord">
        <pc:chgData name="Kasha Williams" userId="bd9f30e83ed4903e" providerId="LiveId" clId="{82468C94-7203-4564-A76A-8B7569026505}" dt="2026-03-11T20:13:21.959" v="218" actId="20577"/>
        <pc:sldMkLst>
          <pc:docMk/>
          <pc:sldMk cId="3530763131" sldId="320"/>
        </pc:sldMkLst>
        <pc:spChg chg="mod">
          <ac:chgData name="Kasha Williams" userId="bd9f30e83ed4903e" providerId="LiveId" clId="{82468C94-7203-4564-A76A-8B7569026505}" dt="2026-03-11T20:13:21.959" v="218" actId="20577"/>
          <ac:spMkLst>
            <pc:docMk/>
            <pc:sldMk cId="3530763131" sldId="320"/>
            <ac:spMk id="3" creationId="{0151F15B-514C-0B90-1D73-B004A24E23F3}"/>
          </ac:spMkLst>
        </pc:spChg>
      </pc:sldChg>
      <pc:sldChg chg="modSp add del mod ord">
        <pc:chgData name="Kasha Williams" userId="bd9f30e83ed4903e" providerId="LiveId" clId="{82468C94-7203-4564-A76A-8B7569026505}" dt="2026-03-11T20:51:00.792" v="669" actId="2696"/>
        <pc:sldMkLst>
          <pc:docMk/>
          <pc:sldMk cId="257794316" sldId="321"/>
        </pc:sldMkLst>
        <pc:spChg chg="mod">
          <ac:chgData name="Kasha Williams" userId="bd9f30e83ed4903e" providerId="LiveId" clId="{82468C94-7203-4564-A76A-8B7569026505}" dt="2026-03-11T20:35:26.753" v="509" actId="20577"/>
          <ac:spMkLst>
            <pc:docMk/>
            <pc:sldMk cId="257794316" sldId="321"/>
            <ac:spMk id="2" creationId="{83F5EEC9-E23D-14D8-C8B7-4CD9508516F2}"/>
          </ac:spMkLst>
        </pc:spChg>
        <pc:spChg chg="mod">
          <ac:chgData name="Kasha Williams" userId="bd9f30e83ed4903e" providerId="LiveId" clId="{82468C94-7203-4564-A76A-8B7569026505}" dt="2026-03-11T20:33:23.147" v="490" actId="15"/>
          <ac:spMkLst>
            <pc:docMk/>
            <pc:sldMk cId="257794316" sldId="321"/>
            <ac:spMk id="3" creationId="{2E855419-DB23-47A3-06EB-E322582D4749}"/>
          </ac:spMkLst>
        </pc:spChg>
      </pc:sldChg>
      <pc:sldChg chg="modSp del mod">
        <pc:chgData name="Kasha Williams" userId="bd9f30e83ed4903e" providerId="LiveId" clId="{82468C94-7203-4564-A76A-8B7569026505}" dt="2026-03-11T20:32:15.832" v="464" actId="2696"/>
        <pc:sldMkLst>
          <pc:docMk/>
          <pc:sldMk cId="2579041285" sldId="321"/>
        </pc:sldMkLst>
        <pc:spChg chg="mod">
          <ac:chgData name="Kasha Williams" userId="bd9f30e83ed4903e" providerId="LiveId" clId="{82468C94-7203-4564-A76A-8B7569026505}" dt="2026-03-11T20:32:09.775" v="463" actId="6549"/>
          <ac:spMkLst>
            <pc:docMk/>
            <pc:sldMk cId="2579041285" sldId="321"/>
            <ac:spMk id="3" creationId="{2E855419-DB23-47A3-06EB-E322582D4749}"/>
          </ac:spMkLst>
        </pc:spChg>
      </pc:sldChg>
      <pc:sldChg chg="modSp add mod">
        <pc:chgData name="Kasha Williams" userId="bd9f30e83ed4903e" providerId="LiveId" clId="{82468C94-7203-4564-A76A-8B7569026505}" dt="2026-03-11T20:51:52.477" v="674" actId="1076"/>
        <pc:sldMkLst>
          <pc:docMk/>
          <pc:sldMk cId="2718787888" sldId="321"/>
        </pc:sldMkLst>
        <pc:spChg chg="mod">
          <ac:chgData name="Kasha Williams" userId="bd9f30e83ed4903e" providerId="LiveId" clId="{82468C94-7203-4564-A76A-8B7569026505}" dt="2026-03-11T20:51:16.839" v="672" actId="20577"/>
          <ac:spMkLst>
            <pc:docMk/>
            <pc:sldMk cId="2718787888" sldId="321"/>
            <ac:spMk id="2" creationId="{83F5EEC9-E23D-14D8-C8B7-4CD9508516F2}"/>
          </ac:spMkLst>
        </pc:spChg>
        <pc:spChg chg="mod">
          <ac:chgData name="Kasha Williams" userId="bd9f30e83ed4903e" providerId="LiveId" clId="{82468C94-7203-4564-A76A-8B7569026505}" dt="2026-03-11T20:51:52.477" v="674" actId="1076"/>
          <ac:spMkLst>
            <pc:docMk/>
            <pc:sldMk cId="2718787888" sldId="321"/>
            <ac:spMk id="3" creationId="{2E855419-DB23-47A3-06EB-E322582D4749}"/>
          </ac:spMkLst>
        </pc:spChg>
      </pc:sldChg>
      <pc:sldChg chg="ord">
        <pc:chgData name="Kasha Williams" userId="bd9f30e83ed4903e" providerId="LiveId" clId="{82468C94-7203-4564-A76A-8B7569026505}" dt="2026-03-11T17:24:21.476" v="206"/>
        <pc:sldMkLst>
          <pc:docMk/>
          <pc:sldMk cId="897458375" sldId="322"/>
        </pc:sldMkLst>
      </pc:sldChg>
      <pc:sldChg chg="del">
        <pc:chgData name="Kasha Williams" userId="bd9f30e83ed4903e" providerId="LiveId" clId="{82468C94-7203-4564-A76A-8B7569026505}" dt="2026-03-11T20:37:11.192" v="516" actId="47"/>
        <pc:sldMkLst>
          <pc:docMk/>
          <pc:sldMk cId="1208772325" sldId="323"/>
        </pc:sldMkLst>
      </pc:sldChg>
      <pc:sldChg chg="del">
        <pc:chgData name="Kasha Williams" userId="bd9f30e83ed4903e" providerId="LiveId" clId="{82468C94-7203-4564-A76A-8B7569026505}" dt="2026-03-11T20:36:41.648" v="512" actId="47"/>
        <pc:sldMkLst>
          <pc:docMk/>
          <pc:sldMk cId="3896080607" sldId="324"/>
        </pc:sldMkLst>
      </pc:sldChg>
      <pc:sldChg chg="delSp modSp del mod">
        <pc:chgData name="Kasha Williams" userId="bd9f30e83ed4903e" providerId="LiveId" clId="{82468C94-7203-4564-A76A-8B7569026505}" dt="2026-03-11T20:32:15.832" v="464" actId="2696"/>
        <pc:sldMkLst>
          <pc:docMk/>
          <pc:sldMk cId="1572268381" sldId="326"/>
        </pc:sldMkLst>
        <pc:spChg chg="del mod">
          <ac:chgData name="Kasha Williams" userId="bd9f30e83ed4903e" providerId="LiveId" clId="{82468C94-7203-4564-A76A-8B7569026505}" dt="2026-03-11T20:23:33.934" v="329" actId="478"/>
          <ac:spMkLst>
            <pc:docMk/>
            <pc:sldMk cId="1572268381" sldId="326"/>
            <ac:spMk id="14" creationId="{536633A7-FB99-C8E2-58F4-60B04743B282}"/>
          </ac:spMkLst>
        </pc:spChg>
        <pc:spChg chg="mod">
          <ac:chgData name="Kasha Williams" userId="bd9f30e83ed4903e" providerId="LiveId" clId="{82468C94-7203-4564-A76A-8B7569026505}" dt="2026-03-11T20:23:31.135" v="328" actId="6549"/>
          <ac:spMkLst>
            <pc:docMk/>
            <pc:sldMk cId="1572268381" sldId="326"/>
            <ac:spMk id="16" creationId="{FCEC1D36-5CA3-DA00-5C35-35DB2C94A774}"/>
          </ac:spMkLst>
        </pc:spChg>
        <pc:grpChg chg="del">
          <ac:chgData name="Kasha Williams" userId="bd9f30e83ed4903e" providerId="LiveId" clId="{82468C94-7203-4564-A76A-8B7569026505}" dt="2026-03-11T20:23:17.044" v="327" actId="478"/>
          <ac:grpSpMkLst>
            <pc:docMk/>
            <pc:sldMk cId="1572268381" sldId="326"/>
            <ac:grpSpMk id="12" creationId="{135BBD10-D2DC-0B83-6428-B8B59C2DD8E9}"/>
          </ac:grpSpMkLst>
        </pc:grpChg>
      </pc:sldChg>
      <pc:sldChg chg="add">
        <pc:chgData name="Kasha Williams" userId="bd9f30e83ed4903e" providerId="LiveId" clId="{82468C94-7203-4564-A76A-8B7569026505}" dt="2026-03-11T20:51:10.320" v="670"/>
        <pc:sldMkLst>
          <pc:docMk/>
          <pc:sldMk cId="2176370995" sldId="326"/>
        </pc:sldMkLst>
      </pc:sldChg>
      <pc:sldChg chg="delSp add del mod ord">
        <pc:chgData name="Kasha Williams" userId="bd9f30e83ed4903e" providerId="LiveId" clId="{82468C94-7203-4564-A76A-8B7569026505}" dt="2026-03-11T20:51:00.792" v="669" actId="2696"/>
        <pc:sldMkLst>
          <pc:docMk/>
          <pc:sldMk cId="2779294891" sldId="326"/>
        </pc:sldMkLst>
        <pc:spChg chg="del">
          <ac:chgData name="Kasha Williams" userId="bd9f30e83ed4903e" providerId="LiveId" clId="{82468C94-7203-4564-A76A-8B7569026505}" dt="2026-03-11T20:35:46.542" v="510" actId="478"/>
          <ac:spMkLst>
            <pc:docMk/>
            <pc:sldMk cId="2779294891" sldId="326"/>
            <ac:spMk id="16" creationId="{FCEC1D36-5CA3-DA00-5C35-35DB2C94A774}"/>
          </ac:spMkLst>
        </pc:spChg>
      </pc:sldChg>
      <pc:sldChg chg="modSp mod">
        <pc:chgData name="Kasha Williams" userId="bd9f30e83ed4903e" providerId="LiveId" clId="{82468C94-7203-4564-A76A-8B7569026505}" dt="2026-03-11T20:25:38.118" v="348" actId="20577"/>
        <pc:sldMkLst>
          <pc:docMk/>
          <pc:sldMk cId="53987405" sldId="327"/>
        </pc:sldMkLst>
        <pc:spChg chg="mod">
          <ac:chgData name="Kasha Williams" userId="bd9f30e83ed4903e" providerId="LiveId" clId="{82468C94-7203-4564-A76A-8B7569026505}" dt="2026-03-11T20:25:38.118" v="348" actId="20577"/>
          <ac:spMkLst>
            <pc:docMk/>
            <pc:sldMk cId="53987405" sldId="327"/>
            <ac:spMk id="2" creationId="{CE390DA2-B026-6FCC-9287-8F00FD24921F}"/>
          </ac:spMkLst>
        </pc:spChg>
      </pc:sldChg>
      <pc:sldChg chg="addSp delSp modSp add mod">
        <pc:chgData name="Kasha Williams" userId="bd9f30e83ed4903e" providerId="LiveId" clId="{82468C94-7203-4564-A76A-8B7569026505}" dt="2026-03-11T21:02:04.567" v="787"/>
        <pc:sldMkLst>
          <pc:docMk/>
          <pc:sldMk cId="2871861365" sldId="328"/>
        </pc:sldMkLst>
        <pc:spChg chg="del">
          <ac:chgData name="Kasha Williams" userId="bd9f30e83ed4903e" providerId="LiveId" clId="{82468C94-7203-4564-A76A-8B7569026505}" dt="2026-03-11T20:42:38.513" v="578" actId="478"/>
          <ac:spMkLst>
            <pc:docMk/>
            <pc:sldMk cId="2871861365" sldId="328"/>
            <ac:spMk id="4" creationId="{00E51C8D-54E6-6329-F7E7-0758C0C8BCAE}"/>
          </ac:spMkLst>
        </pc:spChg>
        <pc:spChg chg="del">
          <ac:chgData name="Kasha Williams" userId="bd9f30e83ed4903e" providerId="LiveId" clId="{82468C94-7203-4564-A76A-8B7569026505}" dt="2026-03-11T20:42:41.975" v="579" actId="478"/>
          <ac:spMkLst>
            <pc:docMk/>
            <pc:sldMk cId="2871861365" sldId="328"/>
            <ac:spMk id="5" creationId="{4418BA4E-B597-7C29-7AE5-12D5172BE758}"/>
          </ac:spMkLst>
        </pc:spChg>
        <pc:picChg chg="add mod">
          <ac:chgData name="Kasha Williams" userId="bd9f30e83ed4903e" providerId="LiveId" clId="{82468C94-7203-4564-A76A-8B7569026505}" dt="2026-03-11T21:02:04.567" v="787"/>
          <ac:picMkLst>
            <pc:docMk/>
            <pc:sldMk cId="2871861365" sldId="328"/>
            <ac:picMk id="2" creationId="{E220B864-A6FA-684C-B1E0-3D3515812D72}"/>
          </ac:picMkLst>
        </pc:picChg>
      </pc:sldChg>
      <pc:sldChg chg="modSp del">
        <pc:chgData name="Kasha Williams" userId="bd9f30e83ed4903e" providerId="LiveId" clId="{82468C94-7203-4564-A76A-8B7569026505}" dt="2026-03-11T20:37:22.994" v="517" actId="2696"/>
        <pc:sldMkLst>
          <pc:docMk/>
          <pc:sldMk cId="4293131774" sldId="328"/>
        </pc:sldMkLst>
        <pc:spChg chg="mod">
          <ac:chgData name="Kasha Williams" userId="bd9f30e83ed4903e" providerId="LiveId" clId="{82468C94-7203-4564-A76A-8B7569026505}" dt="2026-03-11T20:12:29.538" v="208"/>
          <ac:spMkLst>
            <pc:docMk/>
            <pc:sldMk cId="4293131774" sldId="328"/>
            <ac:spMk id="4" creationId="{00E51C8D-54E6-6329-F7E7-0758C0C8BCAE}"/>
          </ac:spMkLst>
        </pc:spChg>
        <pc:spChg chg="mod">
          <ac:chgData name="Kasha Williams" userId="bd9f30e83ed4903e" providerId="LiveId" clId="{82468C94-7203-4564-A76A-8B7569026505}" dt="2026-03-11T20:12:29.538" v="208"/>
          <ac:spMkLst>
            <pc:docMk/>
            <pc:sldMk cId="4293131774" sldId="328"/>
            <ac:spMk id="5" creationId="{4418BA4E-B597-7C29-7AE5-12D5172BE758}"/>
          </ac:spMkLst>
        </pc:spChg>
      </pc:sldChg>
      <pc:sldChg chg="modSp add mod">
        <pc:chgData name="Kasha Williams" userId="bd9f30e83ed4903e" providerId="LiveId" clId="{82468C94-7203-4564-A76A-8B7569026505}" dt="2026-03-11T20:38:28.693" v="534" actId="20577"/>
        <pc:sldMkLst>
          <pc:docMk/>
          <pc:sldMk cId="1482068689" sldId="329"/>
        </pc:sldMkLst>
        <pc:spChg chg="mod">
          <ac:chgData name="Kasha Williams" userId="bd9f30e83ed4903e" providerId="LiveId" clId="{82468C94-7203-4564-A76A-8B7569026505}" dt="2026-03-11T20:38:28.693" v="534" actId="20577"/>
          <ac:spMkLst>
            <pc:docMk/>
            <pc:sldMk cId="1482068689" sldId="329"/>
            <ac:spMk id="2" creationId="{2A04824A-E9B6-2ED5-2BFB-EAC9C3142778}"/>
          </ac:spMkLst>
        </pc:spChg>
        <pc:spChg chg="mod">
          <ac:chgData name="Kasha Williams" userId="bd9f30e83ed4903e" providerId="LiveId" clId="{82468C94-7203-4564-A76A-8B7569026505}" dt="2026-03-11T20:17:04.596" v="244" actId="6549"/>
          <ac:spMkLst>
            <pc:docMk/>
            <pc:sldMk cId="1482068689" sldId="329"/>
            <ac:spMk id="5" creationId="{497D09C4-CC1E-ECFE-54A0-3AEBDE2A9AF3}"/>
          </ac:spMkLst>
        </pc:spChg>
      </pc:sldChg>
      <pc:sldChg chg="modSp add mod">
        <pc:chgData name="Kasha Williams" userId="bd9f30e83ed4903e" providerId="LiveId" clId="{82468C94-7203-4564-A76A-8B7569026505}" dt="2026-03-11T20:53:34.753" v="680" actId="20577"/>
        <pc:sldMkLst>
          <pc:docMk/>
          <pc:sldMk cId="919007243" sldId="330"/>
        </pc:sldMkLst>
        <pc:spChg chg="mod">
          <ac:chgData name="Kasha Williams" userId="bd9f30e83ed4903e" providerId="LiveId" clId="{82468C94-7203-4564-A76A-8B7569026505}" dt="2026-03-11T20:26:03.228" v="363" actId="20577"/>
          <ac:spMkLst>
            <pc:docMk/>
            <pc:sldMk cId="919007243" sldId="330"/>
            <ac:spMk id="2" creationId="{D9F64256-0497-629D-E77E-9D133BF03044}"/>
          </ac:spMkLst>
        </pc:spChg>
        <pc:spChg chg="mod">
          <ac:chgData name="Kasha Williams" userId="bd9f30e83ed4903e" providerId="LiveId" clId="{82468C94-7203-4564-A76A-8B7569026505}" dt="2026-03-11T20:53:34.753" v="680" actId="20577"/>
          <ac:spMkLst>
            <pc:docMk/>
            <pc:sldMk cId="919007243" sldId="330"/>
            <ac:spMk id="5" creationId="{EB69E219-1AAC-E4E2-3E43-227DE6FB4787}"/>
          </ac:spMkLst>
        </pc:spChg>
      </pc:sldChg>
      <pc:sldChg chg="add del">
        <pc:chgData name="Kasha Williams" userId="bd9f30e83ed4903e" providerId="LiveId" clId="{82468C94-7203-4564-A76A-8B7569026505}" dt="2026-03-11T20:55:30.716" v="716"/>
        <pc:sldMkLst>
          <pc:docMk/>
          <pc:sldMk cId="2256098727" sldId="331"/>
        </pc:sldMkLst>
      </pc:sldChg>
      <pc:sldChg chg="add">
        <pc:chgData name="Kasha Williams" userId="bd9f30e83ed4903e" providerId="LiveId" clId="{82468C94-7203-4564-A76A-8B7569026505}" dt="2026-03-11T20:55:38.008" v="717"/>
        <pc:sldMkLst>
          <pc:docMk/>
          <pc:sldMk cId="3965320855" sldId="331"/>
        </pc:sldMkLst>
      </pc:sldChg>
      <pc:sldChg chg="modSp add mod">
        <pc:chgData name="Kasha Williams" userId="bd9f30e83ed4903e" providerId="LiveId" clId="{82468C94-7203-4564-A76A-8B7569026505}" dt="2026-03-11T22:23:05.099" v="921" actId="20577"/>
        <pc:sldMkLst>
          <pc:docMk/>
          <pc:sldMk cId="3856648884" sldId="332"/>
        </pc:sldMkLst>
        <pc:spChg chg="mod">
          <ac:chgData name="Kasha Williams" userId="bd9f30e83ed4903e" providerId="LiveId" clId="{82468C94-7203-4564-A76A-8B7569026505}" dt="2026-03-11T22:23:05.099" v="921" actId="20577"/>
          <ac:spMkLst>
            <pc:docMk/>
            <pc:sldMk cId="3856648884" sldId="332"/>
            <ac:spMk id="2" creationId="{08ECA93F-D501-84A3-230A-1383FF8E5D2C}"/>
          </ac:spMkLst>
        </pc:spChg>
      </pc:sldChg>
      <pc:sldChg chg="add del">
        <pc:chgData name="Kasha Williams" userId="bd9f30e83ed4903e" providerId="LiveId" clId="{82468C94-7203-4564-A76A-8B7569026505}" dt="2026-03-11T20:55:30.716" v="716"/>
        <pc:sldMkLst>
          <pc:docMk/>
          <pc:sldMk cId="3999443421" sldId="332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9:59:52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1 845 24575,'3'-1'0,"0"0"0,0 0 0,0-1 0,0 1 0,0 0 0,0-1 0,0 0 0,-1 0 0,1 0 0,-1 0 0,1 0 0,-1 0 0,0-1 0,3-2 0,8-8 0,184-157 0,-55 46 0,-104 87 0,-30 28 0,0 0 0,1 1 0,0 0 0,0 1 0,12-7 0,82-50 0,51-26 0,-122 74 0,-2 0 0,0-2 0,49-40 0,71-84-1365,-134 130-5461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9:59:54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0 337 24575,'0'-4'0,"0"-7"0,0-4 0,0-6 0,0-2 0,0-3 0,0 0 0,0-1 0,0 0 0,5 0 0,1 0 0,4 5 0,0 2 0,-1-1 0,-2 0 0,-3 3-8191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9:59:57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24575,'30'0'0,"1"1"0,-1 1 0,44 10 0,35 3 0,-20-3 0,-16 1-1365,-56-6-5461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20:00:29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2158 159 24575,'-125'-1'0,"0"-6"0,0-5 0,-143-33 0,158 20 0,-169-16 0,170 30 0,-86-4 0,94 14 0,-146 4 0,227 0 0,1 2 0,0 0 0,0 0 0,0 2 0,1 0 0,0 2 0,1 0 0,-19 12 0,-12 6 0,33-19 0,1 1 0,0 1 0,1 0 0,0 1 0,1 0 0,0 1 0,-18 23 0,5 0 0,-37 69 0,56-92 0,1 0 0,1 1 0,0 0 0,0 0 0,2 0 0,-1 0 0,2 1 0,-1 16 0,2-1 0,1 1 0,9 50 0,-7-66 0,2 1 0,-1-1 0,2 0 0,0-1 0,0 1 0,2-1 0,-1 0 0,2-1 0,0 0 0,0 0 0,1-1 0,0 0 0,1-1 0,0 0 0,23 15 0,4 0 0,1-2 0,1-2 0,1-1 0,44 14 0,-2-6 0,1-4 0,166 26 0,-137-40 0,200-8 0,-155-5 0,-47 3 0,445-13 0,-442 4 0,0-5 0,205-53 0,-178 29 0,69-21 0,-204 57 0,0-1 0,0 1 0,0-1 0,0-1 0,0 1 0,-1-1 0,1 1 0,-1-2 0,0 1 0,0 0 0,-1-1 0,8-10 0,-6 6 0,0 0 0,-1-1 0,0 1 0,-1-1 0,0 0 0,-1 0 0,3-14 0,-1-5 0,-2-1 0,-1 1 0,-1 0 0,-5-56 0,1 70 0,0 0 0,-1 0 0,0 0 0,-1 0 0,-1 1 0,-1 0 0,0 0 0,0 0 0,-1 1 0,-1 0 0,-1 1 0,1 0 0,-2 0 0,0 1 0,-16-13 0,3 4 0,-1 2 0,0 1 0,-1 0 0,-1 2 0,-1 1 0,-50-18 0,27 15-227,0 1-1,-1 3 1,0 3-1,-1 1 1,-81-2-1,111 11-6598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20:00:32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3579 1 24575,'-40'1'0,"-74"13"0,32-2 0,-1129 67 0,767-66 0,-1 40 0,33 35 0,321-63 0,0 4 0,-128 61 0,146-55 0,-118 62 0,157-76 0,18-13 0,1 1 0,1 1 0,-21 17 0,30-22 0,0 0 0,1 0 0,0 1 0,0-1 0,0 1 0,1 0 0,0 0 0,0 0 0,0 0 0,1 0 0,0 1 0,-3 12 0,3-1 0,1 0 0,0 0 0,1 0 0,1 0 0,1 0 0,0-1 0,1 1 0,2-1 0,-1 1 0,8 16 0,3 3 0,2 0 0,1-1 0,35 49 0,-32-55 0,3-1 0,0-2 0,1 0 0,45 35 0,126 82 0,-92-74 0,2-6 0,149 67 0,-194-105 0,2-2 0,0-3 0,1-3 0,2-3 0,131 13 0,245-29 0,-246-5 0,-122 3 0,142-25 0,-195 24 0,201-46 0,-119 26 0,106-12 0,-87 17 0,0 2 0,-67 11 0,0-2 0,85-25 0,-86 15 0,-11 5 0,68-30 0,-92 33 0,-1 2 0,0 0 0,-1-2 0,0 0 0,-1-1 0,0 0 0,0-1 0,21-23 0,17-26 0,113-139 0,-117 132 0,-30 43 0,-2 0 0,0-1 0,-1-2 0,-2 1 0,18-45 0,-24 39 0,-1-1 0,-1 0 0,-2 0 0,-2 0 0,-1 0 0,-1-1 0,-6-49 0,3 70 0,-1 1 0,0 0 0,-1 0 0,0 1 0,-1-1 0,0 1 0,-1 0 0,-1 0 0,0 1 0,0-1 0,-1 1 0,0 1 0,-1 0 0,-14-13 0,-15-11 0,-2 2 0,-62-38 0,74 51 0,12 9 0,0 0 0,-1 2 0,0 0 0,-34-11 0,-75-8 0,113 24-195,1 0 0,0-1 0,-1 0 0,1-1 0,1 0 0,-16-9 0,7 3-6631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20:33:59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2222 24575,'1'-3'0,"0"0"0,0 0 0,1 0 0,-1 0 0,0 1 0,1-1 0,0 0 0,0 1 0,0-1 0,0 1 0,5-5 0,1-2 0,160-185 0,-33 40 0,87-95 0,-98 112 0,19-25 0,90-100 0,91-115 0,-318 370 0,63-74 0,67-86 0,-81 99 0,3 2 0,127-109 0,-108 108-1365,-64 57-5461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20:34:02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24575,'0'805'0,"0"-801"0,0 0 0,0 0 0,0 0 0,1 1 0,-1-1 0,1 0 0,0 0 0,0 0 0,0-1 0,4 7 0,-4-9 0,0 0 0,0 0 0,0 0 0,0 0 0,0 0 0,1 0 0,-1 0 0,0 0 0,1-1 0,-1 1 0,1-1 0,-1 1 0,1-1 0,-1 0 0,1 1 0,-1-1 0,1 0 0,-1 0 0,1 0 0,-1 0 0,1 0 0,-1 0 0,1 0 0,-1-1 0,1 1 0,-1-1 0,1 1 0,-1-1 0,1 1 0,2-3 0,141-63 0,-24 9 0,653-256 0,-326 134 0,-411 165 0,3-3 0,48-13 0,-50 24-1365,-21 5-5461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80A8-0F55-1C46-B0CE-3BD6F1EFDBAF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FA2B6-1545-6C4F-A6D2-357BB0941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64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84EF34-F1FA-5BF8-502E-535A751A29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A0F118B-2E2B-F287-AF3F-298AD81150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3122" y="1738588"/>
            <a:ext cx="5953539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612955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441B84-6749-8C77-0BFC-96E4D01307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E3D73A-CB36-616F-C93D-84A63BB5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EF4CC4C-772A-C8B2-BA7F-72F61949E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F63BA68-3423-4419-A464-2C84F553C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7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8B8B6E-AAEC-3E5F-47E0-4F4A60F7B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5CBAC5-0A41-6DBE-2DAC-06287323D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3A144-CBDD-AB2E-F4A2-33010D26E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14366-FEA0-02B2-0A2D-61AD148B9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F46D5C5-E05A-5466-7305-4BC0D9B4B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3E0FA48-13A9-DA54-4771-09FA435D6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01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6A0EBA9-29DD-BFA1-AB1D-C9E4878D1C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5CBAC5-0A41-6DBE-2DAC-06287323D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3A144-CBDD-AB2E-F4A2-33010D26E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14366-FEA0-02B2-0A2D-61AD148B9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E7244C7-7C24-E27E-B342-076C9294F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C7CDCB3-D0E9-1826-C02D-585C374BD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28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F85E57-8C69-C30D-C767-B58C4C3379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1A28C5-6E8B-9583-C6ED-C471B1376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6C0C7E-A8FE-EA84-C9AF-A99EAF117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F0616-D75A-07C2-A49C-3E3D5F85E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7A9DE20-69F5-38EE-0DF0-AACAF7740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FD24722-6FD6-6C56-42DC-0E8879719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83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3259BCA-46C1-AB52-1792-0C3E11FFC7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1A28C5-6E8B-9583-C6ED-C471B1376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6C0C7E-A8FE-EA84-C9AF-A99EAF117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F0616-D75A-07C2-A49C-3E3D5F85E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59663B9-D5E4-CA46-7DBB-05638D675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980720D-E1FA-0DE7-1339-02DB1EF01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4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rectangle with a white rectangle&#10;&#10;Description automatically generated">
            <a:extLst>
              <a:ext uri="{FF2B5EF4-FFF2-40B4-BE49-F238E27FC236}">
                <a16:creationId xmlns:a16="http://schemas.microsoft.com/office/drawing/2014/main" id="{173483D4-4488-7CD0-399F-3F6BB9EAEE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7156258-D3C3-194B-D3BC-A139FAAD10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19230" y="2062162"/>
            <a:ext cx="5953539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84889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le with pink lines&#10;&#10;Description automatically generated">
            <a:extLst>
              <a:ext uri="{FF2B5EF4-FFF2-40B4-BE49-F238E27FC236}">
                <a16:creationId xmlns:a16="http://schemas.microsoft.com/office/drawing/2014/main" id="{5024F9AD-C255-03CE-F5D5-F27EF909CE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7156258-D3C3-194B-D3BC-A139FAAD10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19230" y="2062162"/>
            <a:ext cx="5953539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3291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le with a white background&#10;&#10;Description automatically generated">
            <a:extLst>
              <a:ext uri="{FF2B5EF4-FFF2-40B4-BE49-F238E27FC236}">
                <a16:creationId xmlns:a16="http://schemas.microsoft.com/office/drawing/2014/main" id="{23B16C7C-98D7-9E7B-7A2B-8DC8888897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7156258-D3C3-194B-D3BC-A139FAAD10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19230" y="2062162"/>
            <a:ext cx="5953539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5307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DB66D3-7D81-599F-4095-3AB67629B9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25D6A-94EC-958E-EF42-940B61B5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1B471-0FD5-05A1-4406-9161817D2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0A2D802-7B28-24FB-BA0A-317BA63DA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7ED3E72-B41B-57EC-AE50-3FF1CC930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7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DB66D3-7D81-599F-4095-3AB67629B9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25D6A-94EC-958E-EF42-940B61B5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1B471-0FD5-05A1-4406-9161817D2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FB0B07D-D416-198B-F44B-51FE94E13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9791EF-8210-93AB-FB37-810A360F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5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749973-C300-A89E-953B-E25B45C837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AA5D1-558A-15C3-1D4F-707E300A3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AB780-F508-7C87-2286-8A04BEEF7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2469613-FFD7-C9FB-8840-A9EC1268B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74658D-39ED-D14A-84F5-A864CB87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D081109-3689-264C-2187-A88C88E0E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422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76F065D-1CE1-63D1-45EC-70F0008A8C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7FF16-07CD-7464-D104-2588901AA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AA5D1-558A-15C3-1D4F-707E300A3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AB780-F508-7C87-2286-8A04BEEF7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EE8880C-6235-8AD2-DC05-10BD33516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B9E3D9F-D12E-1230-D609-BEDFFEF90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7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C3257B-4344-4E92-9F72-C7865C3259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B107D0E-25EC-9B86-A228-1F4B5597B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0DF3AA-7BDF-7172-B83D-9C0FDC7EA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977C023-DF11-FB38-2A7E-9B53FF1BA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879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A61A5-28DE-A12C-4342-97742606D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CFC93-CEAD-E175-839C-326443CCF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388CD0B-2144-DC6A-20CD-2E97B1E517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9C20DC6-970B-3BF0-2707-5A264CDA8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692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7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1" r:id="rId3"/>
    <p:sldLayoutId id="2147483662" r:id="rId4"/>
    <p:sldLayoutId id="2147483650" r:id="rId5"/>
    <p:sldLayoutId id="2147483663" r:id="rId6"/>
    <p:sldLayoutId id="2147483652" r:id="rId7"/>
    <p:sldLayoutId id="2147483664" r:id="rId8"/>
    <p:sldLayoutId id="2147483654" r:id="rId9"/>
    <p:sldLayoutId id="2147483665" r:id="rId10"/>
    <p:sldLayoutId id="2147483656" r:id="rId11"/>
    <p:sldLayoutId id="2147483666" r:id="rId12"/>
    <p:sldLayoutId id="2147483657" r:id="rId13"/>
    <p:sldLayoutId id="2147483667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7" Type="http://schemas.openxmlformats.org/officeDocument/2006/relationships/customXml" Target="../ink/ink5.xml"/><Relationship Id="rId2" Type="http://schemas.openxmlformats.org/officeDocument/2006/relationships/image" Target="../media/image11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customXml" Target="../ink/ink2.xml"/><Relationship Id="rId4" Type="http://schemas.openxmlformats.org/officeDocument/2006/relationships/image" Target="../media/image20.png"/><Relationship Id="rId9" Type="http://schemas.openxmlformats.org/officeDocument/2006/relationships/customXml" Target="../ink/ink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onapp.org/" TargetMode="External"/><Relationship Id="rId2" Type="http://schemas.openxmlformats.org/officeDocument/2006/relationships/hyperlink" Target="http://www.applytexas.org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7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customXml" Target="../ink/ink7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4524B-28AB-3BAC-A888-C4F366F94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3E0A7-CB0B-325B-E571-D0C6AF629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322" y="2547257"/>
            <a:ext cx="8269356" cy="207596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6700" dirty="0"/>
              <a:t>Junior Class</a:t>
            </a:r>
            <a:br>
              <a:rPr lang="en-US" sz="6700" dirty="0"/>
            </a:br>
            <a:r>
              <a:rPr lang="en-US" sz="6700" dirty="0"/>
              <a:t>Parent University</a:t>
            </a:r>
            <a:br>
              <a:rPr lang="en-US" sz="6700" dirty="0"/>
            </a:br>
            <a:r>
              <a:rPr lang="en-US" sz="6700" dirty="0"/>
              <a:t>March 11, 2026</a:t>
            </a:r>
          </a:p>
        </p:txBody>
      </p:sp>
    </p:spTree>
    <p:extLst>
      <p:ext uri="{BB962C8B-B14F-4D97-AF65-F5344CB8AC3E}">
        <p14:creationId xmlns:p14="http://schemas.microsoft.com/office/powerpoint/2010/main" val="4287495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0017E-EE8E-EC04-CCAD-77EE17975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5EEC9-E23D-14D8-C8B7-4CD950851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322" y="1576971"/>
            <a:ext cx="8269356" cy="886311"/>
          </a:xfrm>
        </p:spPr>
        <p:txBody>
          <a:bodyPr>
            <a:normAutofit fontScale="90000"/>
          </a:bodyPr>
          <a:lstStyle/>
          <a:p>
            <a:r>
              <a:rPr lang="en-US" dirty="0"/>
              <a:t>Know Your Stats!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855419-DB23-47A3-06EB-E322582D4749}"/>
              </a:ext>
            </a:extLst>
          </p:cNvPr>
          <p:cNvSpPr txBox="1"/>
          <p:nvPr/>
        </p:nvSpPr>
        <p:spPr>
          <a:xfrm>
            <a:off x="4019938" y="2827307"/>
            <a:ext cx="50307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dirty="0"/>
              <a:t>View GPA &amp; Rank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dirty="0"/>
              <a:t>Test Scores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18787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659C3-D5D4-B9E4-EAB4-51A1AD87C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9BE95EE-0F33-F585-7FF5-DE5DE1EA6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6" y="668629"/>
            <a:ext cx="11496668" cy="4771118"/>
          </a:xfrm>
          <a:prstGeom prst="rect">
            <a:avLst/>
          </a:prstGeom>
          <a:noFill/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D67958E-76A4-F574-843D-6A121FB5CDB7}"/>
              </a:ext>
            </a:extLst>
          </p:cNvPr>
          <p:cNvGrpSpPr/>
          <p:nvPr/>
        </p:nvGrpSpPr>
        <p:grpSpPr>
          <a:xfrm>
            <a:off x="2472392" y="1487630"/>
            <a:ext cx="393120" cy="326520"/>
            <a:chOff x="2472392" y="1487630"/>
            <a:chExt cx="393120" cy="32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2CF9AE1-5A9F-B2AC-FE18-911E51555C1D}"/>
                    </a:ext>
                  </a:extLst>
                </p14:cNvPr>
                <p14:cNvContentPartPr/>
                <p14:nvPr/>
              </p14:nvContentPartPr>
              <p14:xfrm>
                <a:off x="2472392" y="1487630"/>
                <a:ext cx="393120" cy="3042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2CF9AE1-5A9F-B2AC-FE18-911E51555C1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63752" y="1478990"/>
                  <a:ext cx="4107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32D3F20-6C9B-C8EA-C403-E68014C1FEEF}"/>
                    </a:ext>
                  </a:extLst>
                </p14:cNvPr>
                <p14:cNvContentPartPr/>
                <p14:nvPr/>
              </p14:nvContentPartPr>
              <p14:xfrm>
                <a:off x="2481752" y="1651430"/>
                <a:ext cx="18720" cy="1213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32D3F20-6C9B-C8EA-C403-E68014C1FEE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72752" y="1642790"/>
                  <a:ext cx="363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CABCF23-AF9A-215D-3E47-5A944BD95D20}"/>
                    </a:ext>
                  </a:extLst>
                </p14:cNvPr>
                <p14:cNvContentPartPr/>
                <p14:nvPr/>
              </p14:nvContentPartPr>
              <p14:xfrm>
                <a:off x="2500472" y="1791470"/>
                <a:ext cx="163440" cy="22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CABCF23-AF9A-215D-3E47-5A944BD95D2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91832" y="1782830"/>
                  <a:ext cx="18108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4B05361-F63A-E2E5-3271-E3729A43180E}"/>
                  </a:ext>
                </a:extLst>
              </p14:cNvPr>
              <p14:cNvContentPartPr/>
              <p14:nvPr/>
            </p14:nvContentPartPr>
            <p14:xfrm>
              <a:off x="5007872" y="1724870"/>
              <a:ext cx="1114920" cy="384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4B05361-F63A-E2E5-3271-E3729A43180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98872" y="1716230"/>
                <a:ext cx="113256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B6B8D76-1A50-6EF3-F07D-FD142F520393}"/>
                  </a:ext>
                </a:extLst>
              </p14:cNvPr>
              <p14:cNvContentPartPr/>
              <p14:nvPr/>
            </p14:nvContentPartPr>
            <p14:xfrm>
              <a:off x="9889832" y="1557830"/>
              <a:ext cx="1532880" cy="656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B6B8D76-1A50-6EF3-F07D-FD142F52039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881192" y="1549190"/>
                <a:ext cx="1550520" cy="67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6370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FAFSA – Graduation Requirement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0019"/>
            <a:ext cx="6962192" cy="4351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b="1" dirty="0"/>
              <a:t>No matter your route…ALL SENIORS will complete a FAFSA or Opt-out Form as a </a:t>
            </a:r>
            <a:r>
              <a:rPr lang="en-US" b="1" dirty="0">
                <a:highlight>
                  <a:srgbClr val="FFFF00"/>
                </a:highlight>
              </a:rPr>
              <a:t>graduation requirement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endParaRPr lang="en-US" b="1" dirty="0"/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dirty="0"/>
              <a:t>Need-based financial aid from the federal government (grants, work-study, loans)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dirty="0"/>
              <a:t>Opens on October 1, 2026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endParaRPr lang="en-US" dirty="0"/>
          </a:p>
          <a:p>
            <a:endParaRPr lang="en-US" b="1" dirty="0"/>
          </a:p>
        </p:txBody>
      </p:sp>
      <p:pic>
        <p:nvPicPr>
          <p:cNvPr id="7" name="Picture 2" descr="fafsa-logo | Denver Scholarship Foundation">
            <a:extLst>
              <a:ext uri="{FF2B5EF4-FFF2-40B4-BE49-F238E27FC236}">
                <a16:creationId xmlns:a16="http://schemas.microsoft.com/office/drawing/2014/main" id="{147A86F4-E995-2784-6F9C-3ED5A321E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21" y="2263961"/>
            <a:ext cx="3868513" cy="159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38BD9BF-B9BE-ADD3-2B20-036F54CED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210" b="210"/>
          <a:stretch/>
        </p:blipFill>
        <p:spPr bwMode="auto">
          <a:xfrm>
            <a:off x="7929320" y="3895688"/>
            <a:ext cx="4080287" cy="1469821"/>
          </a:xfrm>
          <a:prstGeom prst="rect">
            <a:avLst/>
          </a:prstGeom>
          <a:solidFill>
            <a:srgbClr val="8ED2E7"/>
          </a:solidFill>
        </p:spPr>
      </p:pic>
    </p:spTree>
    <p:extLst>
      <p:ext uri="{BB962C8B-B14F-4D97-AF65-F5344CB8AC3E}">
        <p14:creationId xmlns:p14="http://schemas.microsoft.com/office/powerpoint/2010/main" val="809597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70B5C-49D6-30F1-8C24-E46600FE7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71EB-F768-F8A2-C433-75226D87D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320" y="1427681"/>
            <a:ext cx="8269356" cy="886311"/>
          </a:xfrm>
        </p:spPr>
        <p:txBody>
          <a:bodyPr>
            <a:normAutofit fontScale="90000"/>
          </a:bodyPr>
          <a:lstStyle/>
          <a:p>
            <a:r>
              <a:rPr lang="en-US" dirty="0"/>
              <a:t>Career Readiness – T4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C1315-7831-B69A-1FF9-E5F357E26D24}"/>
              </a:ext>
            </a:extLst>
          </p:cNvPr>
          <p:cNvSpPr txBox="1"/>
          <p:nvPr/>
        </p:nvSpPr>
        <p:spPr>
          <a:xfrm>
            <a:off x="3137416" y="2313992"/>
            <a:ext cx="5917163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April Workforce Day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May Field Trip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CDL / Trucking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Real Estate License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Cosmetology / Barber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Welding, Refrigeration, HVAC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Car Dealer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Texas Workforce Commission</a:t>
            </a:r>
          </a:p>
        </p:txBody>
      </p:sp>
    </p:spTree>
    <p:extLst>
      <p:ext uri="{BB962C8B-B14F-4D97-AF65-F5344CB8AC3E}">
        <p14:creationId xmlns:p14="http://schemas.microsoft.com/office/powerpoint/2010/main" val="3077677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9CC5D-555B-9442-3073-DF4AFF46A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4824A-E9B6-2ED5-2BFB-EAC9C3142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322" y="2183461"/>
            <a:ext cx="8269356" cy="886311"/>
          </a:xfrm>
        </p:spPr>
        <p:txBody>
          <a:bodyPr>
            <a:noAutofit/>
          </a:bodyPr>
          <a:lstStyle/>
          <a:p>
            <a:r>
              <a:rPr lang="en-US" sz="4400" dirty="0"/>
              <a:t>College Readiness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7D09C4-CC1E-ECFE-54A0-3AEBDE2A9AF3}"/>
              </a:ext>
            </a:extLst>
          </p:cNvPr>
          <p:cNvSpPr txBox="1">
            <a:spLocks/>
          </p:cNvSpPr>
          <p:nvPr/>
        </p:nvSpPr>
        <p:spPr>
          <a:xfrm>
            <a:off x="1961322" y="3788229"/>
            <a:ext cx="8269356" cy="8863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82068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953"/>
            <a:ext cx="10515600" cy="1325563"/>
          </a:xfrm>
        </p:spPr>
        <p:txBody>
          <a:bodyPr/>
          <a:lstStyle/>
          <a:p>
            <a:r>
              <a:rPr lang="en-US" dirty="0"/>
              <a:t>College Enrollment Benchmarks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76663"/>
            <a:ext cx="10515600" cy="4351338"/>
          </a:xfrm>
        </p:spPr>
        <p:txBody>
          <a:bodyPr/>
          <a:lstStyle/>
          <a:p>
            <a:r>
              <a:rPr lang="en-US" b="1" dirty="0"/>
              <a:t>Some colleges are test optional. BUT…you still need TSI for enrollment placement. </a:t>
            </a:r>
          </a:p>
          <a:p>
            <a:r>
              <a:rPr lang="en-US" b="1" dirty="0"/>
              <a:t>Acceptance is not enrollment</a:t>
            </a:r>
          </a:p>
          <a:p>
            <a:r>
              <a:rPr lang="en-US" b="1" dirty="0"/>
              <a:t>Students on free/reduced lunch are eligible for a fee waiver</a:t>
            </a:r>
          </a:p>
          <a:p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D21E1E-EA0A-1600-76E5-19A53E7BE3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97264" y="3794680"/>
            <a:ext cx="11597469" cy="21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75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3D526-F4C8-7BFA-69BB-75ECE371B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A2CF7-6426-5172-268A-C2E77B940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7948" y="2118146"/>
            <a:ext cx="8269356" cy="886311"/>
          </a:xfrm>
        </p:spPr>
        <p:txBody>
          <a:bodyPr>
            <a:normAutofit fontScale="90000"/>
          </a:bodyPr>
          <a:lstStyle/>
          <a:p>
            <a:r>
              <a:rPr lang="en-US" dirty="0"/>
              <a:t>SchooLinks or it never happened!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9EE0A6-9B64-7A30-612F-82DB58E2FDA0}"/>
              </a:ext>
            </a:extLst>
          </p:cNvPr>
          <p:cNvSpPr txBox="1"/>
          <p:nvPr/>
        </p:nvSpPr>
        <p:spPr>
          <a:xfrm rot="19979668">
            <a:off x="7406001" y="3433438"/>
            <a:ext cx="275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Practice this summer!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3802B3-F7A3-79C0-1FC7-6F33C0AEF6BE}"/>
              </a:ext>
            </a:extLst>
          </p:cNvPr>
          <p:cNvSpPr txBox="1"/>
          <p:nvPr/>
        </p:nvSpPr>
        <p:spPr>
          <a:xfrm rot="19979668">
            <a:off x="2305266" y="3470856"/>
            <a:ext cx="2752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Senior Rollover approximately late July</a:t>
            </a:r>
          </a:p>
        </p:txBody>
      </p:sp>
      <p:pic>
        <p:nvPicPr>
          <p:cNvPr id="1028" name="Picture 4" descr="SchooLinks – Ankeny Community School District">
            <a:extLst>
              <a:ext uri="{FF2B5EF4-FFF2-40B4-BE49-F238E27FC236}">
                <a16:creationId xmlns:a16="http://schemas.microsoft.com/office/drawing/2014/main" id="{9B05380E-52FC-44A7-9F72-D5A365116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21" y="3106929"/>
            <a:ext cx="2106774" cy="201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471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Application Platforms (Opens 8/1)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1690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ApplyTexas</a:t>
            </a:r>
          </a:p>
          <a:p>
            <a:pPr lvl="1">
              <a:spcAft>
                <a:spcPts val="600"/>
              </a:spcAft>
            </a:pPr>
            <a:r>
              <a:rPr lang="en-US" b="1" dirty="0">
                <a:hlinkClick r:id="rId2"/>
              </a:rPr>
              <a:t>www.applytexas.org</a:t>
            </a:r>
            <a:endParaRPr lang="en-US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b="1" dirty="0"/>
          </a:p>
          <a:p>
            <a:pPr>
              <a:spcAft>
                <a:spcPts val="600"/>
              </a:spcAft>
            </a:pPr>
            <a:r>
              <a:rPr lang="en-US" b="1" dirty="0"/>
              <a:t>Common App (ESSAYS/ACCOUNT TYPICALLY 7/1)</a:t>
            </a:r>
          </a:p>
          <a:p>
            <a:pPr lvl="1">
              <a:spcAft>
                <a:spcPts val="600"/>
              </a:spcAft>
            </a:pPr>
            <a:r>
              <a:rPr lang="en-US" b="1" dirty="0">
                <a:hlinkClick r:id="rId3"/>
              </a:rPr>
              <a:t>www.commonapp.org</a:t>
            </a:r>
            <a:endParaRPr lang="en-US" b="1" dirty="0"/>
          </a:p>
          <a:p>
            <a:pPr lvl="1">
              <a:spcAft>
                <a:spcPts val="600"/>
              </a:spcAft>
            </a:pPr>
            <a:endParaRPr lang="en-US" b="1" dirty="0"/>
          </a:p>
          <a:p>
            <a:pPr>
              <a:spcAft>
                <a:spcPts val="600"/>
              </a:spcAft>
            </a:pPr>
            <a:r>
              <a:rPr lang="en-US" b="1" dirty="0"/>
              <a:t>Out-of-Network</a:t>
            </a:r>
          </a:p>
          <a:p>
            <a:pPr lvl="1">
              <a:spcAft>
                <a:spcPts val="600"/>
              </a:spcAft>
            </a:pPr>
            <a:r>
              <a:rPr lang="en-US" b="1" dirty="0"/>
              <a:t>Many schools have their own application process</a:t>
            </a:r>
          </a:p>
          <a:p>
            <a:pPr lvl="1"/>
            <a:endParaRPr lang="en-US" b="1" dirty="0"/>
          </a:p>
          <a:p>
            <a:r>
              <a:rPr lang="en-US" b="1" dirty="0"/>
              <a:t>Regardless of which platform you choose, please create your account with your personal email address (and for JOBS)</a:t>
            </a:r>
          </a:p>
          <a:p>
            <a:endParaRPr lang="en-US" b="1" dirty="0"/>
          </a:p>
          <a:p>
            <a:r>
              <a:rPr lang="en-US" b="1" dirty="0"/>
              <a:t>USE A LAPTOP, NOT YOUR PHONE.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05276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A College List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b="1" dirty="0"/>
              <a:t>Make a list of 10 schools</a:t>
            </a:r>
          </a:p>
          <a:p>
            <a:pPr lvl="1"/>
            <a:r>
              <a:rPr lang="en-US" b="1" dirty="0"/>
              <a:t>Target Schools, Reach Schools, Safety/Likely Schools</a:t>
            </a:r>
          </a:p>
          <a:p>
            <a:r>
              <a:rPr lang="en-US" b="1" dirty="0"/>
              <a:t>In SchooLinks, click on Colleges/School Search</a:t>
            </a:r>
          </a:p>
          <a:p>
            <a:r>
              <a:rPr lang="en-US" b="1" dirty="0"/>
              <a:t>Adjust the filters to meet your needs, based on School Type, Campus Location, Acceptance Rates and more</a:t>
            </a:r>
          </a:p>
          <a:p>
            <a:r>
              <a:rPr lang="en-US" b="1" dirty="0">
                <a:highlight>
                  <a:srgbClr val="FFFF00"/>
                </a:highlight>
              </a:rPr>
              <a:t>Click the heart to add any school to your list of FAVORITES</a:t>
            </a:r>
          </a:p>
          <a:p>
            <a:pPr lvl="1"/>
            <a:r>
              <a:rPr lang="en-US" b="1" dirty="0">
                <a:highlight>
                  <a:srgbClr val="FFFF00"/>
                </a:highlight>
              </a:rPr>
              <a:t>Do NOT add them to APPLICATIONS – it generates a transcript request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2050" name="Picture 2" descr="SchooLinks – Ankeny Community School District">
            <a:extLst>
              <a:ext uri="{FF2B5EF4-FFF2-40B4-BE49-F238E27FC236}">
                <a16:creationId xmlns:a16="http://schemas.microsoft.com/office/drawing/2014/main" id="{CE6447F7-8C7A-109E-0E06-BAEB946F5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331" y="365125"/>
            <a:ext cx="2038329" cy="195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540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Scholarships in SchooLinks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/>
              <a:t>Browse to Finances/Scholarship Matching</a:t>
            </a:r>
          </a:p>
          <a:p>
            <a:r>
              <a:rPr lang="en-US" b="1" dirty="0"/>
              <a:t>Use the filters at the top to locate scholarships that match your </a:t>
            </a:r>
            <a:br>
              <a:rPr lang="en-US" b="1" dirty="0"/>
            </a:br>
            <a:r>
              <a:rPr lang="en-US" b="1" dirty="0"/>
              <a:t>needs and pursuits</a:t>
            </a:r>
          </a:p>
          <a:p>
            <a:r>
              <a:rPr lang="en-US" b="1" dirty="0"/>
              <a:t>Mark your favorites using the heart symbol. You can also apply directly from SchooLinks. </a:t>
            </a:r>
          </a:p>
          <a:p>
            <a:r>
              <a:rPr lang="en-US" b="1" dirty="0"/>
              <a:t>These scholarships are posted by your campus, your district and by SchooLinks.</a:t>
            </a:r>
          </a:p>
        </p:txBody>
      </p:sp>
      <p:pic>
        <p:nvPicPr>
          <p:cNvPr id="3074" name="Picture 2" descr="SchooLinks – Ankeny Community School District">
            <a:extLst>
              <a:ext uri="{FF2B5EF4-FFF2-40B4-BE49-F238E27FC236}">
                <a16:creationId xmlns:a16="http://schemas.microsoft.com/office/drawing/2014/main" id="{A117512C-8DAA-501E-4854-0E4B3AE05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009" y="185953"/>
            <a:ext cx="2050791" cy="196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063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70A46-2618-C622-8CF3-DCF969C96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57DDF-4E6E-F00B-012A-50406F7E7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322" y="3736911"/>
            <a:ext cx="8269356" cy="88631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000" dirty="0"/>
              <a:t>The purpose of tonight is to improve communication and preparation. 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The Class of 2027 will be knowledgeable about the senior year process in advance. </a:t>
            </a:r>
          </a:p>
        </p:txBody>
      </p:sp>
    </p:spTree>
    <p:extLst>
      <p:ext uri="{BB962C8B-B14F-4D97-AF65-F5344CB8AC3E}">
        <p14:creationId xmlns:p14="http://schemas.microsoft.com/office/powerpoint/2010/main" val="3965320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9C9862F-35D4-6A53-3628-AF44A8635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3720" y="163641"/>
            <a:ext cx="6004560" cy="5889287"/>
          </a:xfr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B8A396E-6EAF-845B-8EF4-1A8DC927AD49}"/>
              </a:ext>
            </a:extLst>
          </p:cNvPr>
          <p:cNvGrpSpPr/>
          <p:nvPr/>
        </p:nvGrpSpPr>
        <p:grpSpPr>
          <a:xfrm>
            <a:off x="6241592" y="3025550"/>
            <a:ext cx="722880" cy="906840"/>
            <a:chOff x="6241592" y="3025550"/>
            <a:chExt cx="722880" cy="90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1998CA1-2D6F-628D-DC7D-22D1BCB712D9}"/>
                    </a:ext>
                  </a:extLst>
                </p14:cNvPr>
                <p14:cNvContentPartPr/>
                <p14:nvPr/>
              </p14:nvContentPartPr>
              <p14:xfrm>
                <a:off x="6251672" y="3025550"/>
                <a:ext cx="712800" cy="800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1998CA1-2D6F-628D-DC7D-22D1BCB712D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242672" y="3016550"/>
                  <a:ext cx="730440" cy="81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809FC7A-0FA0-F787-CF27-744B1BD7D7D7}"/>
                    </a:ext>
                  </a:extLst>
                </p14:cNvPr>
                <p14:cNvContentPartPr/>
                <p14:nvPr/>
              </p14:nvContentPartPr>
              <p14:xfrm>
                <a:off x="6241592" y="3619910"/>
                <a:ext cx="635400" cy="312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809FC7A-0FA0-F787-CF27-744B1BD7D7D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232952" y="3611270"/>
                  <a:ext cx="653040" cy="3301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" name="Picture 2" descr="SchooLinks – Ankeny Community School District">
            <a:extLst>
              <a:ext uri="{FF2B5EF4-FFF2-40B4-BE49-F238E27FC236}">
                <a16:creationId xmlns:a16="http://schemas.microsoft.com/office/drawing/2014/main" id="{E220B864-A6FA-684C-B1E0-3D3515812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009" y="185953"/>
            <a:ext cx="2050791" cy="196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861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9103E-37E4-1E78-AD94-D4700E2B6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FBDA1-15C1-F4D0-B5B0-209F77B9D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7948" y="2062162"/>
            <a:ext cx="8269356" cy="886311"/>
          </a:xfrm>
        </p:spPr>
        <p:txBody>
          <a:bodyPr>
            <a:normAutofit fontScale="90000"/>
          </a:bodyPr>
          <a:lstStyle/>
          <a:p>
            <a:r>
              <a:rPr lang="en-US" dirty="0"/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2630280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June-August 2026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035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/>
              <a:t>Make your school list based on your goals</a:t>
            </a:r>
          </a:p>
          <a:p>
            <a:r>
              <a:rPr lang="en-US" b="1" dirty="0"/>
              <a:t>Request fee waivers</a:t>
            </a:r>
          </a:p>
          <a:p>
            <a:r>
              <a:rPr lang="en-US" b="1" dirty="0"/>
              <a:t>Take your ACT and/or SAT</a:t>
            </a:r>
          </a:p>
          <a:p>
            <a:r>
              <a:rPr lang="en-US" b="1" dirty="0"/>
              <a:t>Write your college essays</a:t>
            </a:r>
          </a:p>
          <a:p>
            <a:r>
              <a:rPr lang="en-US" b="1" dirty="0"/>
              <a:t>Update your resume</a:t>
            </a:r>
          </a:p>
          <a:p>
            <a:r>
              <a:rPr lang="en-US" b="1" dirty="0"/>
              <a:t>Tour your schools</a:t>
            </a:r>
          </a:p>
          <a:p>
            <a:r>
              <a:rPr lang="en-US" b="1" dirty="0"/>
              <a:t>Consider teachers for recommendation letters</a:t>
            </a:r>
          </a:p>
          <a:p>
            <a:r>
              <a:rPr lang="en-US" b="1" dirty="0"/>
              <a:t>Create your account on your application platform of choice</a:t>
            </a:r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1D4852-2C7E-647F-4A00-2BE94AA36219}"/>
              </a:ext>
            </a:extLst>
          </p:cNvPr>
          <p:cNvSpPr txBox="1"/>
          <p:nvPr/>
        </p:nvSpPr>
        <p:spPr>
          <a:xfrm>
            <a:off x="8745899" y="-626165"/>
            <a:ext cx="358471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9029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</a:t>
            </a:r>
            <a:endParaRPr lang="en-US" sz="9600" dirty="0">
              <a:solidFill>
                <a:srgbClr val="90292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960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September-October 2026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8051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/>
              <a:t>Reapply for free/reduced lunch if you qualify</a:t>
            </a:r>
          </a:p>
          <a:p>
            <a:r>
              <a:rPr lang="en-US" b="1" dirty="0"/>
              <a:t>Continue to work on your applications on your platform of choice</a:t>
            </a:r>
          </a:p>
          <a:p>
            <a:r>
              <a:rPr lang="en-US" b="1" dirty="0"/>
              <a:t>Attend the district college fair (usually in October)</a:t>
            </a:r>
          </a:p>
          <a:p>
            <a:r>
              <a:rPr lang="en-US" b="1" dirty="0"/>
              <a:t>Complete your FAFSA/TASFA (October) and upload proof in SchooLinks to satisfy </a:t>
            </a:r>
            <a:r>
              <a:rPr lang="en-US" b="1" dirty="0">
                <a:highlight>
                  <a:srgbClr val="FFFF00"/>
                </a:highlight>
              </a:rPr>
              <a:t>graduation requirement</a:t>
            </a:r>
          </a:p>
          <a:p>
            <a:r>
              <a:rPr lang="en-US" b="1" dirty="0"/>
              <a:t>Request teacher/counselor letters of recommendation in SchooLinks</a:t>
            </a:r>
          </a:p>
          <a:p>
            <a:r>
              <a:rPr lang="en-US" b="1" dirty="0"/>
              <a:t>Take the ASVAB if you are planning on joining the military</a:t>
            </a:r>
          </a:p>
          <a:p>
            <a:r>
              <a:rPr lang="en-US" b="1" dirty="0"/>
              <a:t>Request initial transcripts in SchooLinks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FFAEF3-FBDF-DF8F-06E5-645BBEF7F1BF}"/>
              </a:ext>
            </a:extLst>
          </p:cNvPr>
          <p:cNvSpPr txBox="1"/>
          <p:nvPr/>
        </p:nvSpPr>
        <p:spPr>
          <a:xfrm>
            <a:off x="8745899" y="-626165"/>
            <a:ext cx="358471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9029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</a:t>
            </a:r>
            <a:endParaRPr lang="en-US" sz="9600" dirty="0">
              <a:solidFill>
                <a:srgbClr val="90292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72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November 2026-February 2027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Start applying for school-based scholarships</a:t>
            </a:r>
          </a:p>
          <a:p>
            <a:r>
              <a:rPr lang="en-US" b="1" dirty="0"/>
              <a:t>Submit applications to colleges with November-February deadlines</a:t>
            </a:r>
          </a:p>
          <a:p>
            <a:r>
              <a:rPr lang="en-US" b="1" dirty="0"/>
              <a:t>Ensure mid-year transcripts are sent to your schools</a:t>
            </a:r>
          </a:p>
          <a:p>
            <a:r>
              <a:rPr lang="en-US" b="1" dirty="0"/>
              <a:t>Bookmark all portals and save the passwords to them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857866-50F5-7B06-70DF-655CD47A2D87}"/>
              </a:ext>
            </a:extLst>
          </p:cNvPr>
          <p:cNvSpPr txBox="1"/>
          <p:nvPr/>
        </p:nvSpPr>
        <p:spPr>
          <a:xfrm>
            <a:off x="8745899" y="-626165"/>
            <a:ext cx="358471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9029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Q3</a:t>
            </a:r>
            <a:endParaRPr lang="en-US" sz="9600" dirty="0">
              <a:solidFill>
                <a:srgbClr val="90292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857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March-May 2027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699"/>
            <a:ext cx="10515600" cy="4351338"/>
          </a:xfrm>
        </p:spPr>
        <p:txBody>
          <a:bodyPr/>
          <a:lstStyle/>
          <a:p>
            <a:r>
              <a:rPr lang="en-US" b="1" dirty="0"/>
              <a:t>Apply for housing</a:t>
            </a:r>
          </a:p>
          <a:p>
            <a:r>
              <a:rPr lang="en-US" b="1" dirty="0"/>
              <a:t>Take the TSI if necessary</a:t>
            </a:r>
          </a:p>
          <a:p>
            <a:r>
              <a:rPr lang="en-US" b="1" dirty="0"/>
              <a:t>Submit all scholarships earned into SchooLinks</a:t>
            </a:r>
          </a:p>
          <a:p>
            <a:r>
              <a:rPr lang="en-US" b="1" dirty="0"/>
              <a:t>Make final transcript request in SchooLinks</a:t>
            </a:r>
          </a:p>
          <a:p>
            <a:r>
              <a:rPr lang="en-US" b="1" dirty="0"/>
              <a:t>Register for New Student Orientation at your university</a:t>
            </a:r>
          </a:p>
          <a:p>
            <a:r>
              <a:rPr lang="en-US" b="1" dirty="0"/>
              <a:t>Schedule your meningitis shot</a:t>
            </a:r>
          </a:p>
          <a:p>
            <a:r>
              <a:rPr lang="en-US" b="1" dirty="0"/>
              <a:t>Request </a:t>
            </a:r>
            <a:r>
              <a:rPr lang="en-US" b="1" dirty="0" err="1"/>
              <a:t>OnRamps</a:t>
            </a:r>
            <a:r>
              <a:rPr lang="en-US" b="1" dirty="0"/>
              <a:t> or Dual Credit transcripts from UT or HCC</a:t>
            </a:r>
          </a:p>
          <a:p>
            <a:r>
              <a:rPr lang="en-US" b="1" dirty="0"/>
              <a:t>Graduate and celebrate!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857866-50F5-7B06-70DF-655CD47A2D87}"/>
              </a:ext>
            </a:extLst>
          </p:cNvPr>
          <p:cNvSpPr txBox="1"/>
          <p:nvPr/>
        </p:nvSpPr>
        <p:spPr>
          <a:xfrm>
            <a:off x="8745899" y="-626165"/>
            <a:ext cx="358471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9029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Q4</a:t>
            </a:r>
            <a:endParaRPr lang="en-US" sz="9600" dirty="0">
              <a:solidFill>
                <a:srgbClr val="90292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35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7D490-C0D4-AA27-3904-DA77C189A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2F4025-0301-E587-68AE-2629208ABD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22" t="23736" r="122" b="3150"/>
          <a:stretch/>
        </p:blipFill>
        <p:spPr>
          <a:xfrm>
            <a:off x="3670415" y="1114425"/>
            <a:ext cx="4851170" cy="449161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DEA6B69-B135-12B3-57EC-CB9E94FE7C30}"/>
              </a:ext>
            </a:extLst>
          </p:cNvPr>
          <p:cNvSpPr txBox="1">
            <a:spLocks/>
          </p:cNvSpPr>
          <p:nvPr/>
        </p:nvSpPr>
        <p:spPr>
          <a:xfrm rot="16200000">
            <a:off x="599245" y="2547938"/>
            <a:ext cx="4125982" cy="17621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Senior</a:t>
            </a:r>
            <a:br>
              <a:rPr lang="en-US" dirty="0"/>
            </a:br>
            <a:r>
              <a:rPr lang="en-US" dirty="0"/>
              <a:t> Happenings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21FBC9-BD0E-33CA-C57E-777BAB2090FF}"/>
              </a:ext>
            </a:extLst>
          </p:cNvPr>
          <p:cNvSpPr txBox="1"/>
          <p:nvPr/>
        </p:nvSpPr>
        <p:spPr>
          <a:xfrm>
            <a:off x="8677275" y="2076450"/>
            <a:ext cx="1362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Cap &amp; Gown</a:t>
            </a:r>
          </a:p>
          <a:p>
            <a:endParaRPr lang="en-US" sz="2000" b="1" dirty="0"/>
          </a:p>
          <a:p>
            <a:r>
              <a:rPr lang="en-US" sz="2000" b="1" dirty="0"/>
              <a:t>Senior Pic</a:t>
            </a:r>
          </a:p>
          <a:p>
            <a:endParaRPr lang="en-US" sz="2000" b="1" dirty="0"/>
          </a:p>
          <a:p>
            <a:r>
              <a:rPr lang="en-US" sz="2000" b="1" dirty="0"/>
              <a:t>Yearbook</a:t>
            </a:r>
          </a:p>
          <a:p>
            <a:endParaRPr lang="en-US" sz="2000" b="1" dirty="0"/>
          </a:p>
          <a:p>
            <a:r>
              <a:rPr lang="en-US" sz="2000" b="1" dirty="0"/>
              <a:t>HoCo</a:t>
            </a:r>
          </a:p>
        </p:txBody>
      </p:sp>
    </p:spTree>
    <p:extLst>
      <p:ext uri="{BB962C8B-B14F-4D97-AF65-F5344CB8AC3E}">
        <p14:creationId xmlns:p14="http://schemas.microsoft.com/office/powerpoint/2010/main" val="2258090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9EC47-0B6C-0B6D-B7E8-AD9BA2E00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64256-0497-629D-E77E-9D133BF03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322" y="2183461"/>
            <a:ext cx="8269356" cy="886311"/>
          </a:xfrm>
        </p:spPr>
        <p:txBody>
          <a:bodyPr>
            <a:noAutofit/>
          </a:bodyPr>
          <a:lstStyle/>
          <a:p>
            <a:r>
              <a:rPr lang="en-US" sz="4400" dirty="0"/>
              <a:t>Lead Counselor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B69E219-1AAC-E4E2-3E43-227DE6FB4787}"/>
              </a:ext>
            </a:extLst>
          </p:cNvPr>
          <p:cNvSpPr txBox="1">
            <a:spLocks/>
          </p:cNvSpPr>
          <p:nvPr/>
        </p:nvSpPr>
        <p:spPr>
          <a:xfrm>
            <a:off x="1961322" y="3788229"/>
            <a:ext cx="8269356" cy="8863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4000" dirty="0"/>
              <a:t>Amy Garrey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19007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A4586-CB59-C54A-70AE-F91AE8333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0B0F6-FA76-84B0-1423-ADF2ADBA4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322" y="1325044"/>
            <a:ext cx="8269356" cy="886311"/>
          </a:xfrm>
        </p:spPr>
        <p:txBody>
          <a:bodyPr>
            <a:normAutofit fontScale="90000"/>
          </a:bodyPr>
          <a:lstStyle/>
          <a:p>
            <a:r>
              <a:rPr lang="en-US" dirty="0"/>
              <a:t>Letters of Recommendation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6D344-926D-C260-B9DB-7942427DC00B}"/>
              </a:ext>
            </a:extLst>
          </p:cNvPr>
          <p:cNvSpPr txBox="1"/>
          <p:nvPr/>
        </p:nvSpPr>
        <p:spPr>
          <a:xfrm>
            <a:off x="3595396" y="2276669"/>
            <a:ext cx="50012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Email – Full Name and a Subject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Professional, non-school email address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Make requests (recommendation letters) 2 weeks in advance w/resume and due date</a:t>
            </a:r>
          </a:p>
        </p:txBody>
      </p:sp>
    </p:spTree>
    <p:extLst>
      <p:ext uri="{BB962C8B-B14F-4D97-AF65-F5344CB8AC3E}">
        <p14:creationId xmlns:p14="http://schemas.microsoft.com/office/powerpoint/2010/main" val="4294371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A4AA-7411-F982-9B71-A8A74CB87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CA93F-D501-84A3-230A-1383FF8E5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322" y="3695018"/>
            <a:ext cx="8269356" cy="886311"/>
          </a:xfrm>
        </p:spPr>
        <p:txBody>
          <a:bodyPr>
            <a:normAutofit fontScale="90000"/>
          </a:bodyPr>
          <a:lstStyle/>
          <a:p>
            <a:r>
              <a:rPr lang="en-US" dirty="0"/>
              <a:t>FINAL Course Verification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Due this FRIDAY!</a:t>
            </a:r>
          </a:p>
        </p:txBody>
      </p:sp>
    </p:spTree>
    <p:extLst>
      <p:ext uri="{BB962C8B-B14F-4D97-AF65-F5344CB8AC3E}">
        <p14:creationId xmlns:p14="http://schemas.microsoft.com/office/powerpoint/2010/main" val="3856648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91B6B-7FE7-584D-6BA0-5B13F7663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77CC9-35C6-DFC6-6775-43D584681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322" y="3904862"/>
            <a:ext cx="8269356" cy="886311"/>
          </a:xfrm>
        </p:spPr>
        <p:txBody>
          <a:bodyPr>
            <a:normAutofit fontScale="90000"/>
          </a:bodyPr>
          <a:lstStyle/>
          <a:p>
            <a:r>
              <a:rPr lang="en-US" dirty="0"/>
              <a:t>Principal: Mr. Stewart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Class of 2027 AP: </a:t>
            </a:r>
            <a:br>
              <a:rPr lang="en-US" dirty="0"/>
            </a:br>
            <a:r>
              <a:rPr lang="en-US" dirty="0"/>
              <a:t>Dr. Eiland-Miller</a:t>
            </a:r>
          </a:p>
        </p:txBody>
      </p:sp>
    </p:spTree>
    <p:extLst>
      <p:ext uri="{BB962C8B-B14F-4D97-AF65-F5344CB8AC3E}">
        <p14:creationId xmlns:p14="http://schemas.microsoft.com/office/powerpoint/2010/main" val="654344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D1562-6E4E-3460-8623-EE96B0A09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A371F-BFCB-F51E-3788-A77F973F3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322" y="3695018"/>
            <a:ext cx="8269356" cy="886311"/>
          </a:xfrm>
        </p:spPr>
        <p:txBody>
          <a:bodyPr>
            <a:normAutofit fontScale="90000"/>
          </a:bodyPr>
          <a:lstStyle/>
          <a:p>
            <a:r>
              <a:rPr lang="en-US" dirty="0"/>
              <a:t>Make-Up Hours</a:t>
            </a:r>
            <a:br>
              <a:rPr lang="en-US" dirty="0"/>
            </a:br>
            <a:r>
              <a:rPr lang="en-US" dirty="0"/>
              <a:t>Note: 18 Credits = Senior!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Finish Strong!</a:t>
            </a:r>
          </a:p>
        </p:txBody>
      </p:sp>
    </p:spTree>
    <p:extLst>
      <p:ext uri="{BB962C8B-B14F-4D97-AF65-F5344CB8AC3E}">
        <p14:creationId xmlns:p14="http://schemas.microsoft.com/office/powerpoint/2010/main" val="2086912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09C84-E745-1009-CAED-F07B22E97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90DA2-B026-6FCC-9287-8F00FD249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322" y="2985844"/>
            <a:ext cx="8269356" cy="88631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THANK YOU</a:t>
            </a:r>
            <a:br>
              <a:rPr lang="en-US" dirty="0"/>
            </a:br>
            <a:r>
              <a:rPr lang="en-US" dirty="0"/>
              <a:t>Class of 2027!</a:t>
            </a:r>
          </a:p>
        </p:txBody>
      </p:sp>
    </p:spTree>
    <p:extLst>
      <p:ext uri="{BB962C8B-B14F-4D97-AF65-F5344CB8AC3E}">
        <p14:creationId xmlns:p14="http://schemas.microsoft.com/office/powerpoint/2010/main" val="53987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0DCCE-E31E-415E-480C-5618C3FBB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A74EE-A1D1-4D88-BB0F-74F8BEADF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322" y="3904862"/>
            <a:ext cx="8269356" cy="88631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414238-0F3D-E4AD-EC6F-C0C4C67820B4}"/>
              </a:ext>
            </a:extLst>
          </p:cNvPr>
          <p:cNvSpPr txBox="1"/>
          <p:nvPr/>
        </p:nvSpPr>
        <p:spPr>
          <a:xfrm>
            <a:off x="2751973" y="1826214"/>
            <a:ext cx="668805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3600" b="1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Amy Garrey (Lead Counselor; Ti-Z)</a:t>
            </a:r>
          </a:p>
          <a:p>
            <a:pPr algn="l">
              <a:spcAft>
                <a:spcPts val="600"/>
              </a:spcAft>
            </a:pPr>
            <a:r>
              <a:rPr lang="en-US" sz="3600" b="1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Nicola Henry (A-</a:t>
            </a:r>
            <a:r>
              <a:rPr lang="en-US" sz="3600" b="1" dirty="0" err="1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Dj</a:t>
            </a:r>
            <a:r>
              <a:rPr lang="en-US" sz="3600" b="1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)</a:t>
            </a:r>
          </a:p>
          <a:p>
            <a:pPr algn="l">
              <a:spcAft>
                <a:spcPts val="600"/>
              </a:spcAft>
            </a:pPr>
            <a:r>
              <a:rPr lang="en-US" sz="3600" b="1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Angela Ball (Dk-Ko)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Chastity Rubin (Kr-O)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LaDale Webster (P-Th)</a:t>
            </a:r>
          </a:p>
        </p:txBody>
      </p:sp>
    </p:spTree>
    <p:extLst>
      <p:ext uri="{BB962C8B-B14F-4D97-AF65-F5344CB8AC3E}">
        <p14:creationId xmlns:p14="http://schemas.microsoft.com/office/powerpoint/2010/main" val="2889271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B0996-9919-0BC9-CFE5-43DAF5D89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9336F-EDBF-60F9-1325-315A2E5FC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322" y="2183461"/>
            <a:ext cx="8269356" cy="886311"/>
          </a:xfrm>
        </p:spPr>
        <p:txBody>
          <a:bodyPr>
            <a:noAutofit/>
          </a:bodyPr>
          <a:lstStyle/>
          <a:p>
            <a:r>
              <a:rPr lang="en-US" sz="4400" dirty="0"/>
              <a:t>College and Career </a:t>
            </a:r>
            <a:br>
              <a:rPr lang="en-US" sz="4400" dirty="0"/>
            </a:br>
            <a:r>
              <a:rPr lang="en-US" sz="4400" dirty="0"/>
              <a:t>Readiness Advisor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3FB57B-4F24-254B-D65D-12D1B90D1F42}"/>
              </a:ext>
            </a:extLst>
          </p:cNvPr>
          <p:cNvSpPr txBox="1">
            <a:spLocks/>
          </p:cNvSpPr>
          <p:nvPr/>
        </p:nvSpPr>
        <p:spPr>
          <a:xfrm>
            <a:off x="1961322" y="3788229"/>
            <a:ext cx="8269356" cy="8863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4000" dirty="0"/>
              <a:t>Dr. Kasha Williams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65549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CBB26-C3C2-1801-7138-355134E44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7ED44-1617-22D4-3DA4-26044E0AB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322" y="1964143"/>
            <a:ext cx="8269356" cy="886311"/>
          </a:xfrm>
        </p:spPr>
        <p:txBody>
          <a:bodyPr>
            <a:noAutofit/>
          </a:bodyPr>
          <a:lstStyle/>
          <a:p>
            <a:r>
              <a:rPr lang="en-US" sz="4800" dirty="0"/>
              <a:t>COMMUNICATION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5D94FE-E672-2FF4-5D90-EB329D24B978}"/>
              </a:ext>
            </a:extLst>
          </p:cNvPr>
          <p:cNvSpPr txBox="1">
            <a:spLocks/>
          </p:cNvSpPr>
          <p:nvPr/>
        </p:nvSpPr>
        <p:spPr>
          <a:xfrm>
            <a:off x="1961322" y="3531638"/>
            <a:ext cx="8269356" cy="8863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51F15B-514C-0B90-1D73-B004A24E23F3}"/>
              </a:ext>
            </a:extLst>
          </p:cNvPr>
          <p:cNvSpPr txBox="1"/>
          <p:nvPr/>
        </p:nvSpPr>
        <p:spPr>
          <a:xfrm>
            <a:off x="2890935" y="2448179"/>
            <a:ext cx="641013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DHS Website: CCR Webpage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Instagram @dullesccr scholarships, jobs, and reminders</a:t>
            </a:r>
          </a:p>
        </p:txBody>
      </p:sp>
    </p:spTree>
    <p:extLst>
      <p:ext uri="{BB962C8B-B14F-4D97-AF65-F5344CB8AC3E}">
        <p14:creationId xmlns:p14="http://schemas.microsoft.com/office/powerpoint/2010/main" val="3530763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688A7-A1A1-C6F8-0AE4-B69ED56AD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6EE5888-B232-76E2-1A92-64B11113B657}"/>
              </a:ext>
            </a:extLst>
          </p:cNvPr>
          <p:cNvSpPr txBox="1">
            <a:spLocks/>
          </p:cNvSpPr>
          <p:nvPr/>
        </p:nvSpPr>
        <p:spPr>
          <a:xfrm>
            <a:off x="1961322" y="3531638"/>
            <a:ext cx="8269356" cy="8863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FEE835-E55C-FE9D-4229-11D63CB20A3C}"/>
              </a:ext>
            </a:extLst>
          </p:cNvPr>
          <p:cNvSpPr txBox="1"/>
          <p:nvPr/>
        </p:nvSpPr>
        <p:spPr>
          <a:xfrm>
            <a:off x="2890935" y="2142063"/>
            <a:ext cx="641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D6DCB8-E950-9CF9-2721-24128FF691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881"/>
          <a:stretch/>
        </p:blipFill>
        <p:spPr>
          <a:xfrm>
            <a:off x="526393" y="321904"/>
            <a:ext cx="4729084" cy="6088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1D7298-13F4-E6D9-CC69-E52D93407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497" y="321904"/>
            <a:ext cx="5840866" cy="608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58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4479E-9E9D-538D-AC36-266AB4975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5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What Do You Want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82093-B83F-0E91-CBA3-B85125FC7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4316"/>
            <a:ext cx="10515600" cy="4351338"/>
          </a:xfrm>
        </p:spPr>
        <p:txBody>
          <a:bodyPr/>
          <a:lstStyle/>
          <a:p>
            <a:r>
              <a:rPr lang="en-US" sz="3600" b="1" dirty="0"/>
              <a:t>College?</a:t>
            </a:r>
          </a:p>
          <a:p>
            <a:r>
              <a:rPr lang="en-US" sz="3600" b="1" dirty="0"/>
              <a:t>Military?</a:t>
            </a:r>
          </a:p>
          <a:p>
            <a:r>
              <a:rPr lang="en-US" sz="3600" b="1" dirty="0"/>
              <a:t>Trade School?</a:t>
            </a:r>
          </a:p>
          <a:p>
            <a:r>
              <a:rPr lang="en-US" sz="3600" b="1" dirty="0"/>
              <a:t>Workforce?</a:t>
            </a:r>
          </a:p>
          <a:p>
            <a:r>
              <a:rPr lang="en-US" sz="3600" b="1" dirty="0"/>
              <a:t>Still thinking about it? </a:t>
            </a:r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3B9B60C-D31D-09ED-6071-4C90E70696A2}"/>
              </a:ext>
            </a:extLst>
          </p:cNvPr>
          <p:cNvSpPr txBox="1">
            <a:spLocks/>
          </p:cNvSpPr>
          <p:nvPr/>
        </p:nvSpPr>
        <p:spPr>
          <a:xfrm>
            <a:off x="838200" y="4632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6600" dirty="0">
                <a:solidFill>
                  <a:srgbClr val="90292A"/>
                </a:solidFill>
              </a:rPr>
              <a:t>There Is A Place For Everyone! </a:t>
            </a:r>
          </a:p>
        </p:txBody>
      </p:sp>
      <p:pic>
        <p:nvPicPr>
          <p:cNvPr id="1026" name="Picture 2" descr="5,700+ Graduation Hat Toss Stock Photos, Pictures &amp; Royalty ...">
            <a:extLst>
              <a:ext uri="{FF2B5EF4-FFF2-40B4-BE49-F238E27FC236}">
                <a16:creationId xmlns:a16="http://schemas.microsoft.com/office/drawing/2014/main" id="{F8598CA4-8829-F052-DB2F-7B439F1DA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935" y="1404316"/>
            <a:ext cx="4842013" cy="322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636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20595-6FAA-F514-FB93-ADBBA31FA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1DD2D-4429-C113-DF85-D77D54DF1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CCMR Connection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4B4ACB-B838-8BBD-68F8-705195CB9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678" y="158221"/>
            <a:ext cx="4277121" cy="5702829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C0C104-B2F4-4D2B-D504-968444934971}"/>
              </a:ext>
            </a:extLst>
          </p:cNvPr>
          <p:cNvSpPr txBox="1"/>
          <p:nvPr/>
        </p:nvSpPr>
        <p:spPr>
          <a:xfrm>
            <a:off x="839788" y="2422525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SAT results soon! 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TSI MAY 1</a:t>
            </a:r>
            <a:r>
              <a:rPr lang="en-US" sz="3200" b="1" kern="1200" baseline="300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 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TSI June (TBD)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6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52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BISD Swatches 1">
      <a:dk1>
        <a:srgbClr val="545458"/>
      </a:dk1>
      <a:lt1>
        <a:srgbClr val="FFFFFF"/>
      </a:lt1>
      <a:dk2>
        <a:srgbClr val="205178"/>
      </a:dk2>
      <a:lt2>
        <a:srgbClr val="B7A99A"/>
      </a:lt2>
      <a:accent1>
        <a:srgbClr val="8F2828"/>
      </a:accent1>
      <a:accent2>
        <a:srgbClr val="0D6F74"/>
      </a:accent2>
      <a:accent3>
        <a:srgbClr val="4F863C"/>
      </a:accent3>
      <a:accent4>
        <a:srgbClr val="FFB81D"/>
      </a:accent4>
      <a:accent5>
        <a:srgbClr val="C5692E"/>
      </a:accent5>
      <a:accent6>
        <a:srgbClr val="75255E"/>
      </a:accent6>
      <a:hlink>
        <a:srgbClr val="0D6F74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dthePAC2024 (1)" id="{AE89B1FD-B3FC-4941-B298-6E5D2A0DCE8B}" vid="{ACF8C8C0-7543-4095-A840-56EE77BB02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7D89A3614E724194C6DF68FBA1217A" ma:contentTypeVersion="14" ma:contentTypeDescription="Create a new document." ma:contentTypeScope="" ma:versionID="3164f2281810f953ed8bbb1fd25c5bf3">
  <xsd:schema xmlns:xsd="http://www.w3.org/2001/XMLSchema" xmlns:xs="http://www.w3.org/2001/XMLSchema" xmlns:p="http://schemas.microsoft.com/office/2006/metadata/properties" xmlns:ns2="ca92cbd0-5665-43fd-b1c0-bceae17b6877" xmlns:ns3="a95cb747-53cb-4169-ae9d-b32a6e8fb033" targetNamespace="http://schemas.microsoft.com/office/2006/metadata/properties" ma:root="true" ma:fieldsID="3f6d2baf6d7afe7ba5d84d6c0838b4ac" ns2:_="" ns3:_="">
    <xsd:import namespace="ca92cbd0-5665-43fd-b1c0-bceae17b6877"/>
    <xsd:import namespace="a95cb747-53cb-4169-ae9d-b32a6e8fb0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92cbd0-5665-43fd-b1c0-bceae17b68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013b17f-4c1e-49da-8a26-888c8b1ab7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5cb747-53cb-4169-ae9d-b32a6e8fb033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77b77ac-0ff4-42cf-80c2-e2cd3287b0be}" ma:internalName="TaxCatchAll" ma:showField="CatchAllData" ma:web="a95cb747-53cb-4169-ae9d-b32a6e8fb0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92cbd0-5665-43fd-b1c0-bceae17b6877">
      <Terms xmlns="http://schemas.microsoft.com/office/infopath/2007/PartnerControls"/>
    </lcf76f155ced4ddcb4097134ff3c332f>
    <TaxCatchAll xmlns="a95cb747-53cb-4169-ae9d-b32a6e8fb03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9C9C8D-D803-49C7-BB96-4ED9FE9F30FF}">
  <ds:schemaRefs>
    <ds:schemaRef ds:uri="a95cb747-53cb-4169-ae9d-b32a6e8fb033"/>
    <ds:schemaRef ds:uri="ca92cbd0-5665-43fd-b1c0-bceae17b68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6B9AF6C-47D6-443A-97B9-E38BF4195951}">
  <ds:schemaRefs>
    <ds:schemaRef ds:uri="http://schemas.openxmlformats.org/package/2006/metadata/core-properties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a95cb747-53cb-4169-ae9d-b32a6e8fb033"/>
    <ds:schemaRef ds:uri="http://schemas.microsoft.com/office/2006/documentManagement/types"/>
    <ds:schemaRef ds:uri="ca92cbd0-5665-43fd-b1c0-bceae17b6877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863A2A5-5B14-4B41-80A1-72A5F503F34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6634</TotalTime>
  <Words>773</Words>
  <Application>Microsoft Office PowerPoint</Application>
  <PresentationFormat>Widescreen</PresentationFormat>
  <Paragraphs>130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Aptos</vt:lpstr>
      <vt:lpstr>Arial</vt:lpstr>
      <vt:lpstr>Calibri</vt:lpstr>
      <vt:lpstr>Wingdings</vt:lpstr>
      <vt:lpstr>Office Theme</vt:lpstr>
      <vt:lpstr>           Junior Class Parent University March 11, 2026</vt:lpstr>
      <vt:lpstr> The purpose of tonight is to improve communication and preparation.   The Class of 2027 will be knowledgeable about the senior year process in advance. </vt:lpstr>
      <vt:lpstr>Principal: Mr. Stewart  Class of 2027 AP:  Dr. Eiland-Miller</vt:lpstr>
      <vt:lpstr>  </vt:lpstr>
      <vt:lpstr>College and Career  Readiness Advisor</vt:lpstr>
      <vt:lpstr>COMMUNICATION </vt:lpstr>
      <vt:lpstr>PowerPoint Presentation</vt:lpstr>
      <vt:lpstr>What Do You Want to Do?</vt:lpstr>
      <vt:lpstr>CCMR Connection</vt:lpstr>
      <vt:lpstr>Know Your Stats!</vt:lpstr>
      <vt:lpstr>PowerPoint Presentation</vt:lpstr>
      <vt:lpstr>FAFSA – Graduation Requirement</vt:lpstr>
      <vt:lpstr>Career Readiness – T4</vt:lpstr>
      <vt:lpstr>College Readiness</vt:lpstr>
      <vt:lpstr>College Enrollment Benchmarks</vt:lpstr>
      <vt:lpstr>SchooLinks or it never happened!</vt:lpstr>
      <vt:lpstr>College Application Platforms (Opens 8/1)</vt:lpstr>
      <vt:lpstr>How To Make A College List</vt:lpstr>
      <vt:lpstr>Finding Scholarships in SchooLinks</vt:lpstr>
      <vt:lpstr>PowerPoint Presentation</vt:lpstr>
      <vt:lpstr>Timeline</vt:lpstr>
      <vt:lpstr>June-August 2026</vt:lpstr>
      <vt:lpstr>September-October 2026</vt:lpstr>
      <vt:lpstr>November 2026-February 2027</vt:lpstr>
      <vt:lpstr>March-May 2027</vt:lpstr>
      <vt:lpstr>PowerPoint Presentation</vt:lpstr>
      <vt:lpstr>Lead Counselor</vt:lpstr>
      <vt:lpstr>Letters of Recommendation</vt:lpstr>
      <vt:lpstr>FINAL Course Verification  Due this FRIDAY!</vt:lpstr>
      <vt:lpstr>Make-Up Hours Note: 18 Credits = Senior!  Finish Strong!</vt:lpstr>
      <vt:lpstr> THANK YOU Class of 2027!</vt:lpstr>
    </vt:vector>
  </TitlesOfParts>
  <Company>FBISD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Jakubik, Susanna</dc:creator>
  <cp:lastModifiedBy>Kasha Williams</cp:lastModifiedBy>
  <cp:revision>8</cp:revision>
  <dcterms:created xsi:type="dcterms:W3CDTF">2025-03-17T22:37:01Z</dcterms:created>
  <dcterms:modified xsi:type="dcterms:W3CDTF">2026-03-11T22:23:43Z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0x0101002F7D89A3614E724194C6DF68FBA1217A</vt:lpwstr>
  </property>
  <property fmtid="{D5CDD505-2E9C-101B-9397-08002B2CF9AE}" pid="3" name="MediaServiceImageTags">
    <vt:lpwstr/>
  </property>
</Properties>
</file>