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</p:sldIdLst>
  <p:sldSz cx="12192000" cy="6858000"/>
  <p:notesSz cx="7007225" cy="9232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8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5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116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34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178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77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2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4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9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1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4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4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4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6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765A2-5431-4E1F-B601-24142D8F116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5FD1806-0FFB-4DED-9BD6-866215BE3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4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ina.powis@fortbendisd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3.ncaa.org/ecwr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pfactory.com/" TargetMode="External"/><Relationship Id="rId2" Type="http://schemas.openxmlformats.org/officeDocument/2006/relationships/hyperlink" Target="http://www.khanacademy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912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  <a:t>“In Control of Me”</a:t>
            </a:r>
            <a:b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Athletics &amp; Academics</a:t>
            </a:r>
            <a:br>
              <a:rPr lang="en-US" sz="3600" dirty="0" smtClean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NCAA Partners</a:t>
            </a:r>
            <a: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</a:br>
            <a:endParaRPr lang="en-US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4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111135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dina.powis@fortbendisd.com</a:t>
            </a:r>
            <a:endParaRPr 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coming!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7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NCAA Clearinghouse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Determines initial eligibility for NCAA Divisions I and II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https://web3.ncaa.org/ecwr3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College-Bound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STUDENT-Athletes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 meet a core course progression requirement to compete in their 1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 of full time enrollment at a DI school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this mean????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11</a:t>
            </a:r>
            <a:r>
              <a:rPr lang="en-US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grade, students must have completed 10 of the 16 core course requirements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of the 10 must be in English, Math, or Science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GPA for “pre-clearance” is calculated based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core courses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73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Requirement for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Bound Seniors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5223"/>
            <a:ext cx="8596668" cy="478614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Division I, seniors must have 16 core courses with a core course GPA of 2.3 + SAT/ACT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Courses must include: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– English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Math – Math Models and Algebraic Reasoning are not accepted by NCAA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Natural Sciences – 1 must have lab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Social Studies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additional English, Math or Science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– English, Math, Science or Foreign Language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Total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**If summer school is needed, classes must be face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61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 II Requirements for Seniors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44" y="1327469"/>
            <a:ext cx="8596668" cy="388077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Division II Seniors must have 16 core courses with a GPA of 2.2 + SAT/ACT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English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Math – Math Models and Algebraic Reasoning not accepted by NCAA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Natural Sciences – 1 with lab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Social Studies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Additional English, Math or Science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– Additional English, Math, Science, Social Studies or Foreign Language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Total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**If summer school is necessary, it must be face to face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12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SAT/ACT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287"/>
            <a:ext cx="8596668" cy="4678075"/>
          </a:xfrm>
        </p:spPr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Sliding scale used for both tests in combination with GPA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the GPA the more leeway with the test score 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the GPA the higher the test score must be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 uses the combined math and reading subsections for score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uses the total score of all subsections (Math, Reading, English, Science)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 – what students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“should know”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– what students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“do know” </a:t>
            </a:r>
          </a:p>
          <a:p>
            <a:pPr marL="457200" lvl="1" indent="0">
              <a:buNone/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3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68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we recommend?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287"/>
            <a:ext cx="8596668" cy="46780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both SAT and ACT to determine which test is the best one for you.  Begin testing spring of junior year. 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wait until fall of your senior year to begin testing!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my student prepare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the most of the PSAT opportunities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www.khanacademy.org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link with college board account for personalized, free tutorials.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www.prepfactory.com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018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can students and parents do to make sure they are on track?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students are doing their very best in their classes.  Everything we do in high school counts – this includes course taken in middle school (Spanish or algebra)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Challenging themselves with rigorous courses when possible.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tutorials and re-testing opportunities.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 intervene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monitoring grades and communicating regularly with teachers.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your Guidance Counselor.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questions!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GPA after each year to see progress.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33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356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is the NCAA Core GPA Calculated?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3165"/>
            <a:ext cx="8596668" cy="462819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 scale:		A = 4 (90 -100)</a:t>
            </a:r>
          </a:p>
          <a:p>
            <a:pPr marL="2286000" lvl="5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= 3 (80 - 89)</a:t>
            </a:r>
          </a:p>
          <a:p>
            <a:pPr marL="2286000" lvl="5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2 (75 – 79)</a:t>
            </a:r>
          </a:p>
          <a:p>
            <a:pPr marL="2286000" lvl="5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(70 – 74)</a:t>
            </a:r>
          </a:p>
          <a:p>
            <a:pPr marL="2286000" lvl="5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F= 0 (69 and below)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0" lvl="5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Pre-AP/AP courses are given an additional point for weighting</a:t>
            </a:r>
          </a:p>
          <a:p>
            <a:pPr marL="2286000" lvl="5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*Students entering high school 2019 and beyond – C= 70-79</a:t>
            </a:r>
          </a:p>
          <a:p>
            <a:pPr marL="2286000" lvl="5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0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381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Education-Impacting Disability (EID)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411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with a documented Education-Impacting Disability are required to meet the same standards.  </a:t>
            </a:r>
          </a:p>
          <a:p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note, students that have modified curriculum through Special Ed will not qualify and in most cases will be unable to go directly to a 4 year institution.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2956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1147</TotalTime>
  <Words>576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Algerian</vt:lpstr>
      <vt:lpstr>Arial</vt:lpstr>
      <vt:lpstr>Times New Roman</vt:lpstr>
      <vt:lpstr>Trebuchet MS</vt:lpstr>
      <vt:lpstr>Wingdings 3</vt:lpstr>
      <vt:lpstr>Facet</vt:lpstr>
      <vt:lpstr>“In Control of Me” Athletics &amp; Academics NCAA Partners </vt:lpstr>
      <vt:lpstr>NCAA Clearinghouse</vt:lpstr>
      <vt:lpstr>Course Requirement for DI Bound Seniors</vt:lpstr>
      <vt:lpstr>Division II Requirements for Seniors</vt:lpstr>
      <vt:lpstr>SAT/ACT</vt:lpstr>
      <vt:lpstr>What do we recommend?</vt:lpstr>
      <vt:lpstr>What can students and parents do to make sure they are on track?</vt:lpstr>
      <vt:lpstr>How is the NCAA Core GPA Calculated?</vt:lpstr>
      <vt:lpstr>Education-Impacting Disability (EID)</vt:lpstr>
      <vt:lpstr>Questions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 Control of Me” Athletics &amp; Academics NCAA Partners</dc:title>
  <dc:creator>Powis, Dina</dc:creator>
  <cp:lastModifiedBy>Powis, Dina</cp:lastModifiedBy>
  <cp:revision>33</cp:revision>
  <cp:lastPrinted>2018-02-06T21:56:34Z</cp:lastPrinted>
  <dcterms:created xsi:type="dcterms:W3CDTF">2017-12-08T17:26:43Z</dcterms:created>
  <dcterms:modified xsi:type="dcterms:W3CDTF">2020-01-28T19:32:06Z</dcterms:modified>
</cp:coreProperties>
</file>