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36"/>
  </p:notesMasterIdLst>
  <p:handoutMasterIdLst>
    <p:handoutMasterId r:id="rId37"/>
  </p:handoutMasterIdLst>
  <p:sldIdLst>
    <p:sldId id="279" r:id="rId5"/>
    <p:sldId id="314" r:id="rId6"/>
    <p:sldId id="304" r:id="rId7"/>
    <p:sldId id="260" r:id="rId8"/>
    <p:sldId id="298" r:id="rId9"/>
    <p:sldId id="281" r:id="rId10"/>
    <p:sldId id="287" r:id="rId11"/>
    <p:sldId id="309" r:id="rId12"/>
    <p:sldId id="262" r:id="rId13"/>
    <p:sldId id="263" r:id="rId14"/>
    <p:sldId id="270" r:id="rId15"/>
    <p:sldId id="272" r:id="rId16"/>
    <p:sldId id="288" r:id="rId17"/>
    <p:sldId id="299" r:id="rId18"/>
    <p:sldId id="265" r:id="rId19"/>
    <p:sldId id="275" r:id="rId20"/>
    <p:sldId id="300" r:id="rId21"/>
    <p:sldId id="268" r:id="rId22"/>
    <p:sldId id="313" r:id="rId23"/>
    <p:sldId id="310" r:id="rId24"/>
    <p:sldId id="311" r:id="rId25"/>
    <p:sldId id="312" r:id="rId26"/>
    <p:sldId id="289" r:id="rId27"/>
    <p:sldId id="301" r:id="rId28"/>
    <p:sldId id="291" r:id="rId29"/>
    <p:sldId id="293" r:id="rId30"/>
    <p:sldId id="294" r:id="rId31"/>
    <p:sldId id="292" r:id="rId32"/>
    <p:sldId id="295" r:id="rId33"/>
    <p:sldId id="305" r:id="rId34"/>
    <p:sldId id="307" r:id="rId35"/>
  </p:sldIdLst>
  <p:sldSz cx="9144000" cy="6858000" type="screen4x3"/>
  <p:notesSz cx="6858000" cy="9144000"/>
  <p:custDataLst>
    <p:tags r:id="rId38"/>
  </p:custDataLst>
  <p:defaultTextStyle>
    <a:defPPr>
      <a:defRPr lang="en-US"/>
    </a:defPPr>
    <a:lvl1pPr algn="l" defTabSz="457200" rtl="0" eaLnBrk="0" fontAlgn="base" hangingPunct="0">
      <a:spcBef>
        <a:spcPct val="0"/>
      </a:spcBef>
      <a:spcAft>
        <a:spcPct val="0"/>
      </a:spcAft>
      <a:defRPr kern="1200">
        <a:solidFill>
          <a:schemeClr val="tx1"/>
        </a:solidFill>
        <a:latin typeface="Calibri"/>
        <a:ea typeface="+mn-ea"/>
        <a:cs typeface="+mn-cs"/>
      </a:defRPr>
    </a:lvl1pPr>
    <a:lvl2pPr marL="457200" algn="l" defTabSz="457200" rtl="0" eaLnBrk="0" fontAlgn="base" hangingPunct="0">
      <a:spcBef>
        <a:spcPct val="0"/>
      </a:spcBef>
      <a:spcAft>
        <a:spcPct val="0"/>
      </a:spcAft>
      <a:defRPr kern="1200">
        <a:solidFill>
          <a:schemeClr val="tx1"/>
        </a:solidFill>
        <a:latin typeface="Calibri"/>
        <a:ea typeface="+mn-ea"/>
        <a:cs typeface="+mn-cs"/>
      </a:defRPr>
    </a:lvl2pPr>
    <a:lvl3pPr marL="914400" algn="l" defTabSz="457200" rtl="0" eaLnBrk="0" fontAlgn="base" hangingPunct="0">
      <a:spcBef>
        <a:spcPct val="0"/>
      </a:spcBef>
      <a:spcAft>
        <a:spcPct val="0"/>
      </a:spcAft>
      <a:defRPr kern="1200">
        <a:solidFill>
          <a:schemeClr val="tx1"/>
        </a:solidFill>
        <a:latin typeface="Calibri"/>
        <a:ea typeface="+mn-ea"/>
        <a:cs typeface="+mn-cs"/>
      </a:defRPr>
    </a:lvl3pPr>
    <a:lvl4pPr marL="1371600" algn="l" defTabSz="457200" rtl="0" eaLnBrk="0" fontAlgn="base" hangingPunct="0">
      <a:spcBef>
        <a:spcPct val="0"/>
      </a:spcBef>
      <a:spcAft>
        <a:spcPct val="0"/>
      </a:spcAft>
      <a:defRPr kern="1200">
        <a:solidFill>
          <a:schemeClr val="tx1"/>
        </a:solidFill>
        <a:latin typeface="Calibri"/>
        <a:ea typeface="+mn-ea"/>
        <a:cs typeface="+mn-cs"/>
      </a:defRPr>
    </a:lvl4pPr>
    <a:lvl5pPr marL="1828800" algn="l" defTabSz="457200" rtl="0" eaLnBrk="0" fontAlgn="base" hangingPunct="0">
      <a:spcBef>
        <a:spcPct val="0"/>
      </a:spcBef>
      <a:spcAft>
        <a:spcPct val="0"/>
      </a:spcAft>
      <a:defRPr kern="1200">
        <a:solidFill>
          <a:schemeClr val="tx1"/>
        </a:solidFill>
        <a:latin typeface="Calibri"/>
        <a:ea typeface="+mn-ea"/>
        <a:cs typeface="+mn-cs"/>
      </a:defRPr>
    </a:lvl5pPr>
    <a:lvl6pPr marL="2286000" algn="l" defTabSz="914400" rtl="0" eaLnBrk="1" latinLnBrk="0" hangingPunct="1">
      <a:defRPr kern="1200">
        <a:solidFill>
          <a:schemeClr val="tx1"/>
        </a:solidFill>
        <a:latin typeface="Calibri"/>
        <a:ea typeface="+mn-ea"/>
        <a:cs typeface="+mn-cs"/>
      </a:defRPr>
    </a:lvl6pPr>
    <a:lvl7pPr marL="2743200" algn="l" defTabSz="914400" rtl="0" eaLnBrk="1" latinLnBrk="0" hangingPunct="1">
      <a:defRPr kern="1200">
        <a:solidFill>
          <a:schemeClr val="tx1"/>
        </a:solidFill>
        <a:latin typeface="Calibri"/>
        <a:ea typeface="+mn-ea"/>
        <a:cs typeface="+mn-cs"/>
      </a:defRPr>
    </a:lvl7pPr>
    <a:lvl8pPr marL="3200400" algn="l" defTabSz="914400" rtl="0" eaLnBrk="1" latinLnBrk="0" hangingPunct="1">
      <a:defRPr kern="1200">
        <a:solidFill>
          <a:schemeClr val="tx1"/>
        </a:solidFill>
        <a:latin typeface="Calibri"/>
        <a:ea typeface="+mn-ea"/>
        <a:cs typeface="+mn-cs"/>
      </a:defRPr>
    </a:lvl8pPr>
    <a:lvl9pPr marL="3657600" algn="l" defTabSz="914400" rtl="0" eaLnBrk="1" latinLnBrk="0" hangingPunct="1">
      <a:defRPr kern="1200">
        <a:solidFill>
          <a:schemeClr val="tx1"/>
        </a:solidFill>
        <a:latin typeface="Calibri"/>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F2829"/>
    <a:srgbClr val="555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F91A32-50A7-2962-993F-F26FB337965E}" v="22" dt="2020-08-04T20:23:34.035"/>
    <p1510:client id="{189356E0-CA7D-03A2-6BF4-994EB6B488DD}" v="44" dt="2020-07-30T18:22:41.717"/>
    <p1510:client id="{1D084012-9D9A-E2AF-286E-A2BF24E3FC0F}" v="15" dt="2020-07-31T03:16:17.643"/>
    <p1510:client id="{1E702447-A2D6-CB5B-9F37-D8A8F80B878B}" v="79" dt="2020-07-22T21:49:33.219"/>
    <p1510:client id="{316A7238-0EFF-A163-97AE-883A78F53BF3}" v="814" dt="2020-07-22T21:28:48.343"/>
    <p1510:client id="{317E1850-10E9-FE1F-DA83-8AB2E557255C}" v="120" dt="2020-07-31T04:12:22.404"/>
    <p1510:client id="{39A744A8-F8D3-6BDA-34C5-8ED17D403743}" v="2" dt="2020-07-30T15:01:37.862"/>
    <p1510:client id="{530CBA9B-52B0-B35C-8361-5C3F4958106C}" v="1158" dt="2020-07-29T22:04:07.664"/>
    <p1510:client id="{59464543-12DC-E3DC-206F-B519AF4AF36B}" v="17" dt="2020-07-30T16:15:06.698"/>
    <p1510:client id="{5BECEF95-CCBF-C39F-6DB7-191EE041183B}" v="1" dt="2020-07-30T19:11:26.740"/>
    <p1510:client id="{8C8C305B-D27A-04A0-91C0-E6BD31867F99}" v="6" dt="2020-07-31T20:31:04.987"/>
    <p1510:client id="{8EDBC893-1D45-A6D2-46C0-5E2AF7AF306E}" v="344" dt="2020-07-29T06:34:11.857"/>
    <p1510:client id="{9966729E-F6CB-4CE3-7931-2E7E4A49F351}" v="890" dt="2020-08-04T18:09:02.887"/>
    <p1510:client id="{9B405775-3B25-32A1-B7F3-A9E152BE0BB4}" v="47" dt="2020-07-30T23:04:17.746"/>
    <p1510:client id="{A706C742-F353-B4FC-AAD2-D1450B14AE98}" v="11" dt="2020-08-05T01:21:01.627"/>
    <p1510:client id="{AB7E438C-C87F-BE0B-E926-E9F1279D692D}" v="8" dt="2020-07-30T14:26:08.291"/>
    <p1510:client id="{B0626DD5-FEA2-5C6C-392D-02D05EA09D08}" v="23" dt="2020-07-23T20:44:47.245"/>
    <p1510:client id="{B7091212-4D2C-35BC-7FFA-CB3F273327B8}" v="920" dt="2020-08-04T20:42:40.233"/>
    <p1510:client id="{B9397318-197C-B18E-74B0-A057CCE7A20D}" v="204" dt="2020-08-04T18:23:56.971"/>
    <p1510:client id="{D6671DE9-9230-7052-68C1-E26152A14789}" v="1" dt="2020-07-22T18:20:52.307"/>
    <p1510:client id="{D9047031-2E65-BC8C-C4FB-AC801C0A1A10}" v="15" dt="2020-07-29T07:57:06.737"/>
    <p1510:client id="{E9E0CD40-973C-3B2C-7B60-337CF2D06354}" v="160" dt="2020-08-05T15:58:39.695"/>
    <p1510:client id="{FB721856-69FB-8CA1-3AB2-A88FA243174A}" v="15" dt="2020-08-05T01:32:38.379"/>
    <p1510:client id="{FBD88993-0D19-33A1-59C6-D16995C4012F}" v="4" dt="2020-08-03T16:37:03.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64" autoAdjust="0"/>
  </p:normalViewPr>
  <p:slideViewPr>
    <p:cSldViewPr snapToGrid="0">
      <p:cViewPr varScale="1">
        <p:scale>
          <a:sx n="89" d="100"/>
          <a:sy n="89" d="100"/>
        </p:scale>
        <p:origin x="2244" y="66"/>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519F5-642F-474C-965D-747BDDAF94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2FB819-2E4E-4397-8069-7A70E4FDFC9B}" type="parTrans" cxnId="{FC7A99B2-20FD-4C2C-910D-9CCE2E126E2B}">
      <dgm:prSet custT="1"/>
      <dgm:spPr/>
      <dgm:t>
        <a:bodyPr/>
        <a:lstStyle/>
        <a:p>
          <a:endParaRPr lang="en-US" sz="2000"/>
        </a:p>
      </dgm:t>
    </dgm:pt>
    <dgm:pt modelId="{EB9BCCA1-2A4F-4E7A-A191-37EFB58E9A22}">
      <dgm:prSet phldrT="[Text]" custT="1"/>
      <dgm:spPr>
        <a:solidFill>
          <a:srgbClr val="8F2829"/>
        </a:solidFill>
      </dgm:spPr>
      <dgm:t>
        <a:bodyPr/>
        <a:lstStyle/>
        <a:p>
          <a:r>
            <a:rPr lang="es" sz="2000" b="1" i="0" strike="noStrike" cap="none" spc="0" baseline="0" dirty="0" smtClean="0">
              <a:solidFill>
                <a:srgbClr val="FFFFFF"/>
              </a:solidFill>
              <a:effectLst/>
              <a:latin typeface="Calibri"/>
              <a:ea typeface="Calibri"/>
              <a:cs typeface="Calibri"/>
            </a:rPr>
            <a:t>Paso </a:t>
          </a:r>
          <a:r>
            <a:rPr lang="es" sz="2000" b="1" i="0" strike="noStrike" cap="none" spc="0" baseline="0" dirty="0">
              <a:solidFill>
                <a:srgbClr val="FFFFFF"/>
              </a:solidFill>
              <a:effectLst/>
              <a:latin typeface="Calibri"/>
              <a:ea typeface="Calibri"/>
              <a:cs typeface="Calibri"/>
            </a:rPr>
            <a:t>1</a:t>
          </a:r>
        </a:p>
      </dgm:t>
    </dgm:pt>
    <dgm:pt modelId="{40FF2F07-EF08-43F0-8778-FDCACD32FD8C}" type="parTrans" cxnId="{3F7E1DA7-D758-4CA6-A855-D2BCA9BC9C16}">
      <dgm:prSet custT="1"/>
      <dgm:spPr/>
      <dgm:t>
        <a:bodyPr/>
        <a:lstStyle/>
        <a:p>
          <a:endParaRPr lang="en-US" sz="2000"/>
        </a:p>
      </dgm:t>
    </dgm:pt>
    <dgm:pt modelId="{42140CD2-5EF4-4162-8C2C-EF298C7F96BC}">
      <dgm:prSet phldrT="[Text]" custT="1"/>
      <dgm:spPr/>
      <dgm:t>
        <a:bodyPr/>
        <a:lstStyle/>
        <a:p>
          <a:pPr rtl="0"/>
          <a:r>
            <a:rPr lang="es" sz="2000" b="0" i="0" strike="noStrike" cap="none" spc="0" baseline="0" dirty="0">
              <a:solidFill>
                <a:srgbClr val="000000"/>
              </a:solidFill>
              <a:effectLst/>
              <a:latin typeface="Calibri"/>
              <a:ea typeface="Calibri"/>
              <a:cs typeface="Calibri"/>
            </a:rPr>
            <a:t>Revise las comunicaciones sobre las expectativas del </a:t>
          </a:r>
          <a:r>
            <a:rPr lang="es" sz="2000" b="0" i="0" strike="noStrike" cap="none" spc="0" baseline="0" dirty="0" smtClean="0">
              <a:solidFill>
                <a:srgbClr val="000000"/>
              </a:solidFill>
              <a:effectLst/>
              <a:latin typeface="Calibri"/>
              <a:ea typeface="Calibri"/>
              <a:cs typeface="Calibri"/>
            </a:rPr>
            <a:t>grado a cursar por </a:t>
          </a:r>
          <a:r>
            <a:rPr lang="es" sz="2000" b="0" i="0" strike="noStrike" cap="none" spc="0" baseline="0" dirty="0">
              <a:solidFill>
                <a:srgbClr val="000000"/>
              </a:solidFill>
              <a:effectLst/>
              <a:latin typeface="Calibri"/>
              <a:ea typeface="Calibri"/>
              <a:cs typeface="Calibri"/>
            </a:rPr>
            <a:t>su </a:t>
          </a:r>
          <a:r>
            <a:rPr lang="es" sz="2000" b="0" i="0" strike="noStrike" cap="none" spc="0" baseline="0" dirty="0" smtClean="0">
              <a:solidFill>
                <a:srgbClr val="000000"/>
              </a:solidFill>
              <a:effectLst/>
              <a:latin typeface="Calibri"/>
              <a:ea typeface="Calibri"/>
              <a:cs typeface="Calibri"/>
            </a:rPr>
            <a:t>ni</a:t>
          </a:r>
          <a:r>
            <a:rPr lang="es-MX" sz="2000" b="0" i="0" strike="noStrike" cap="none" spc="0" baseline="0" dirty="0" err="1" smtClean="0">
              <a:solidFill>
                <a:srgbClr val="000000"/>
              </a:solidFill>
              <a:effectLst/>
              <a:latin typeface="Calibri"/>
              <a:ea typeface="Calibri"/>
              <a:cs typeface="Calibri"/>
            </a:rPr>
            <a:t>ño</a:t>
          </a:r>
          <a:r>
            <a:rPr lang="es" sz="2000" b="0" i="0" strike="noStrike" cap="none" spc="0" baseline="0" dirty="0" smtClean="0">
              <a:solidFill>
                <a:srgbClr val="000000"/>
              </a:solidFill>
              <a:effectLst/>
              <a:latin typeface="Calibri"/>
              <a:ea typeface="Calibri"/>
              <a:cs typeface="Calibri"/>
            </a:rPr>
            <a:t> en </a:t>
          </a:r>
          <a:r>
            <a:rPr lang="es" sz="2000" b="0" i="0" strike="noStrike" cap="none" spc="0" baseline="0" dirty="0">
              <a:solidFill>
                <a:srgbClr val="000000"/>
              </a:solidFill>
              <a:effectLst/>
              <a:latin typeface="Calibri"/>
              <a:ea typeface="Calibri"/>
              <a:cs typeface="Calibri"/>
            </a:rPr>
            <a:t>cada materia.  </a:t>
          </a:r>
          <a:endParaRPr lang="en-US" sz="2000" dirty="0"/>
        </a:p>
      </dgm:t>
    </dgm:pt>
    <dgm:pt modelId="{4BE21263-7562-4C7C-83C9-38363318F2EA}" type="sibTrans" cxnId="{3F7E1DA7-D758-4CA6-A855-D2BCA9BC9C16}">
      <dgm:prSet custT="1"/>
      <dgm:spPr/>
      <dgm:t>
        <a:bodyPr/>
        <a:lstStyle/>
        <a:p>
          <a:endParaRPr lang="en-US" sz="2000"/>
        </a:p>
      </dgm:t>
    </dgm:pt>
    <dgm:pt modelId="{C08D9438-6CA6-473E-8061-4927C10A3972}" type="sibTrans" cxnId="{FC7A99B2-20FD-4C2C-910D-9CCE2E126E2B}">
      <dgm:prSet custT="1"/>
      <dgm:spPr/>
      <dgm:t>
        <a:bodyPr/>
        <a:lstStyle/>
        <a:p>
          <a:endParaRPr lang="en-US" sz="2000"/>
        </a:p>
      </dgm:t>
    </dgm:pt>
    <dgm:pt modelId="{84555AA4-5445-4207-BE2C-BFB7D6DE2B19}" type="parTrans" cxnId="{77B3F27C-A76C-425C-84A1-C052021EA320}">
      <dgm:prSet custT="1"/>
      <dgm:spPr/>
      <dgm:t>
        <a:bodyPr/>
        <a:lstStyle/>
        <a:p>
          <a:endParaRPr lang="en-US" sz="2000"/>
        </a:p>
      </dgm:t>
    </dgm:pt>
    <dgm:pt modelId="{7BB12240-3AD8-4636-8DD7-B5851CFF5A8D}">
      <dgm:prSet phldrT="[Text]" custT="1"/>
      <dgm:spPr>
        <a:solidFill>
          <a:srgbClr val="8F2829"/>
        </a:solidFill>
      </dgm:spPr>
      <dgm:t>
        <a:bodyPr/>
        <a:lstStyle/>
        <a:p>
          <a:r>
            <a:rPr lang="es" sz="2000" b="1" i="0" strike="noStrike" cap="none" spc="0" baseline="0" dirty="0" smtClean="0">
              <a:solidFill>
                <a:srgbClr val="FFFFFF"/>
              </a:solidFill>
              <a:effectLst/>
              <a:latin typeface="Calibri"/>
              <a:ea typeface="Calibri"/>
              <a:cs typeface="Calibri"/>
            </a:rPr>
            <a:t>Paso </a:t>
          </a:r>
          <a:r>
            <a:rPr lang="es" sz="2000" b="1" i="0" strike="noStrike" cap="none" spc="0" baseline="0" dirty="0">
              <a:solidFill>
                <a:srgbClr val="FFFFFF"/>
              </a:solidFill>
              <a:effectLst/>
              <a:latin typeface="Calibri"/>
              <a:ea typeface="Calibri"/>
              <a:cs typeface="Calibri"/>
            </a:rPr>
            <a:t>2</a:t>
          </a:r>
        </a:p>
      </dgm:t>
    </dgm:pt>
    <dgm:pt modelId="{7122D766-ED50-44A0-A573-9699EDECFBA7}" type="parTrans" cxnId="{E1F1A07F-9F44-41F2-A375-14C2D746D4DB}">
      <dgm:prSet custT="1"/>
      <dgm:spPr/>
      <dgm:t>
        <a:bodyPr/>
        <a:lstStyle/>
        <a:p>
          <a:endParaRPr lang="en-US" sz="2000"/>
        </a:p>
      </dgm:t>
    </dgm:pt>
    <dgm:pt modelId="{11440AE3-659F-458E-B676-CF40CD3E8D77}">
      <dgm:prSet phldrT="[Text]" custT="1"/>
      <dgm:spPr/>
      <dgm:t>
        <a:bodyPr/>
        <a:lstStyle/>
        <a:p>
          <a:pPr rtl="0"/>
          <a:r>
            <a:rPr lang="es" sz="2000" b="0" i="0" strike="noStrike" cap="none" spc="0" baseline="0" dirty="0" smtClean="0">
              <a:solidFill>
                <a:srgbClr val="000000"/>
              </a:solidFill>
              <a:effectLst/>
              <a:latin typeface="Calibri"/>
              <a:ea typeface="Calibri"/>
              <a:cs typeface="Calibri"/>
            </a:rPr>
            <a:t>Tome en cuenta a </a:t>
          </a:r>
          <a:r>
            <a:rPr lang="es" sz="2000" b="0" i="0" strike="noStrike" cap="none" spc="0" baseline="0" dirty="0">
              <a:solidFill>
                <a:srgbClr val="000000"/>
              </a:solidFill>
              <a:effectLst/>
              <a:latin typeface="Calibri"/>
              <a:ea typeface="Calibri"/>
              <a:cs typeface="Calibri"/>
            </a:rPr>
            <a:t>los niños de su hogar, sus expectativas </a:t>
          </a:r>
          <a:r>
            <a:rPr lang="es" sz="2000" b="0" i="0" strike="noStrike" cap="none" spc="0" baseline="0" dirty="0" smtClean="0">
              <a:solidFill>
                <a:srgbClr val="000000"/>
              </a:solidFill>
              <a:effectLst/>
              <a:latin typeface="Calibri"/>
              <a:ea typeface="Calibri"/>
              <a:cs typeface="Calibri"/>
            </a:rPr>
            <a:t>por </a:t>
          </a:r>
          <a:r>
            <a:rPr lang="es" sz="2000" b="0" i="0" strike="noStrike" cap="none" spc="0" baseline="0" dirty="0">
              <a:solidFill>
                <a:srgbClr val="000000"/>
              </a:solidFill>
              <a:effectLst/>
              <a:latin typeface="Calibri"/>
              <a:ea typeface="Calibri"/>
              <a:cs typeface="Calibri"/>
            </a:rPr>
            <a:t>grado, los dispositivos disponibles en el hogar y el apoyo necesario de los padres.</a:t>
          </a:r>
          <a:endParaRPr lang="en-US" sz="2000" dirty="0"/>
        </a:p>
      </dgm:t>
    </dgm:pt>
    <dgm:pt modelId="{7C07DC01-7B80-4656-A80A-968169AADDEB}" type="sibTrans" cxnId="{E1F1A07F-9F44-41F2-A375-14C2D746D4DB}">
      <dgm:prSet custT="1"/>
      <dgm:spPr/>
      <dgm:t>
        <a:bodyPr/>
        <a:lstStyle/>
        <a:p>
          <a:endParaRPr lang="en-US" sz="2000"/>
        </a:p>
      </dgm:t>
    </dgm:pt>
    <dgm:pt modelId="{16E0817A-DA36-493A-BB4A-0C904827BC19}" type="sibTrans" cxnId="{77B3F27C-A76C-425C-84A1-C052021EA320}">
      <dgm:prSet custT="1"/>
      <dgm:spPr/>
      <dgm:t>
        <a:bodyPr/>
        <a:lstStyle/>
        <a:p>
          <a:endParaRPr lang="en-US" sz="2000"/>
        </a:p>
      </dgm:t>
    </dgm:pt>
    <dgm:pt modelId="{7C67C0FF-C7B6-4AA6-AE61-AA4C86E77E5B}" type="parTrans" cxnId="{44ED6598-A355-4B9B-BB1F-3BF38D2572F6}">
      <dgm:prSet custT="1"/>
      <dgm:spPr/>
      <dgm:t>
        <a:bodyPr/>
        <a:lstStyle/>
        <a:p>
          <a:endParaRPr lang="en-US" sz="2000"/>
        </a:p>
      </dgm:t>
    </dgm:pt>
    <dgm:pt modelId="{58A522C8-4EBA-4D14-B84D-F410766132CD}">
      <dgm:prSet phldrT="[Text]" custT="1"/>
      <dgm:spPr>
        <a:solidFill>
          <a:srgbClr val="8F2829"/>
        </a:solidFill>
      </dgm:spPr>
      <dgm:t>
        <a:bodyPr/>
        <a:lstStyle/>
        <a:p>
          <a:r>
            <a:rPr lang="es" sz="2000" b="1" i="0" strike="noStrike" cap="none" spc="0" baseline="0" dirty="0" smtClean="0">
              <a:solidFill>
                <a:srgbClr val="FFFFFF"/>
              </a:solidFill>
              <a:effectLst/>
              <a:latin typeface="Calibri"/>
              <a:ea typeface="Calibri"/>
              <a:cs typeface="Calibri"/>
            </a:rPr>
            <a:t>Paso </a:t>
          </a:r>
          <a:r>
            <a:rPr lang="es" sz="2000" b="1" i="0" strike="noStrike" cap="none" spc="0" baseline="0" dirty="0">
              <a:solidFill>
                <a:srgbClr val="FFFFFF"/>
              </a:solidFill>
              <a:effectLst/>
              <a:latin typeface="Calibri"/>
              <a:ea typeface="Calibri"/>
              <a:cs typeface="Calibri"/>
            </a:rPr>
            <a:t>3</a:t>
          </a:r>
        </a:p>
      </dgm:t>
    </dgm:pt>
    <dgm:pt modelId="{AABDF479-91D5-4CEC-87EC-CB0666B4A5DE}" type="parTrans" cxnId="{EC9EB640-AA1A-48AD-B2E2-657CDDA19DA0}">
      <dgm:prSet custT="1"/>
      <dgm:spPr/>
      <dgm:t>
        <a:bodyPr/>
        <a:lstStyle/>
        <a:p>
          <a:endParaRPr lang="en-US" sz="2000"/>
        </a:p>
      </dgm:t>
    </dgm:pt>
    <dgm:pt modelId="{5B15BA20-C15F-40A4-91B0-DC915E828F49}">
      <dgm:prSet custT="1"/>
      <dgm:spPr/>
      <dgm:t>
        <a:bodyPr/>
        <a:lstStyle/>
        <a:p>
          <a:pPr rtl="0"/>
          <a:r>
            <a:rPr lang="es" sz="2000" b="0" i="0" strike="noStrike" cap="none" spc="0" baseline="0" dirty="0" smtClean="0">
              <a:solidFill>
                <a:srgbClr val="000000"/>
              </a:solidFill>
              <a:effectLst/>
              <a:latin typeface="Calibri"/>
              <a:ea typeface="Calibri"/>
              <a:cs typeface="Calibri"/>
            </a:rPr>
            <a:t>Planee </a:t>
          </a:r>
          <a:r>
            <a:rPr lang="es" sz="2000" b="0" i="0" strike="noStrike" cap="none" spc="0" baseline="0" dirty="0">
              <a:solidFill>
                <a:srgbClr val="000000"/>
              </a:solidFill>
              <a:effectLst/>
              <a:latin typeface="Calibri"/>
              <a:ea typeface="Calibri"/>
              <a:cs typeface="Calibri"/>
            </a:rPr>
            <a:t>un horario con tiempo para </a:t>
          </a:r>
          <a:r>
            <a:rPr lang="es" sz="2000" b="0" i="0" strike="noStrike" cap="none" spc="0" baseline="0" dirty="0" smtClean="0">
              <a:solidFill>
                <a:srgbClr val="000000"/>
              </a:solidFill>
              <a:effectLst/>
              <a:latin typeface="Calibri"/>
              <a:ea typeface="Calibri"/>
              <a:cs typeface="Calibri"/>
            </a:rPr>
            <a:t>aprender el contenido a diario por </a:t>
          </a:r>
          <a:r>
            <a:rPr lang="es" sz="2000" b="0" i="0" strike="noStrike" cap="none" spc="0" baseline="0" dirty="0">
              <a:solidFill>
                <a:srgbClr val="000000"/>
              </a:solidFill>
              <a:effectLst/>
              <a:latin typeface="Calibri"/>
              <a:ea typeface="Calibri"/>
              <a:cs typeface="Calibri"/>
            </a:rPr>
            <a:t>cada </a:t>
          </a:r>
          <a:r>
            <a:rPr lang="es" sz="2000" b="0" i="0" strike="noStrike" cap="none" spc="0" baseline="0" dirty="0" smtClean="0">
              <a:solidFill>
                <a:srgbClr val="000000"/>
              </a:solidFill>
              <a:effectLst/>
              <a:latin typeface="Calibri"/>
              <a:ea typeface="Calibri"/>
              <a:cs typeface="Calibri"/>
            </a:rPr>
            <a:t>uno de sus niños </a:t>
          </a:r>
          <a:r>
            <a:rPr lang="en-US" sz="2000" b="0" i="0" strike="noStrike" cap="none" spc="0" baseline="0" dirty="0" err="1">
              <a:solidFill>
                <a:srgbClr val="000000"/>
              </a:solidFill>
              <a:effectLst/>
              <a:latin typeface="Calibri"/>
              <a:ea typeface="Calibri"/>
              <a:cs typeface="Calibri"/>
            </a:rPr>
            <a:t>en</a:t>
          </a:r>
          <a:r>
            <a:rPr lang="es" sz="2000" b="0" i="0" strike="noStrike" cap="none" spc="0" baseline="0" dirty="0">
              <a:solidFill>
                <a:srgbClr val="000000"/>
              </a:solidFill>
              <a:effectLst/>
              <a:latin typeface="Calibri"/>
              <a:ea typeface="Calibri"/>
              <a:cs typeface="Calibri"/>
            </a:rPr>
            <a:t> </a:t>
          </a:r>
          <a:r>
            <a:rPr lang="es" sz="2000" b="0" i="0" strike="noStrike" cap="none" spc="0" baseline="0" dirty="0" smtClean="0">
              <a:solidFill>
                <a:srgbClr val="000000"/>
              </a:solidFill>
              <a:effectLst/>
              <a:latin typeface="Calibri"/>
              <a:ea typeface="Calibri"/>
              <a:cs typeface="Calibri"/>
            </a:rPr>
            <a:t>el </a:t>
          </a:r>
          <a:r>
            <a:rPr lang="en-US" sz="2000" b="0" i="0" strike="noStrike" cap="none" spc="0" baseline="0" dirty="0" err="1">
              <a:solidFill>
                <a:srgbClr val="000000"/>
              </a:solidFill>
              <a:effectLst/>
              <a:latin typeface="Calibri"/>
              <a:ea typeface="Calibri"/>
              <a:cs typeface="Calibri"/>
            </a:rPr>
            <a:t>hogar</a:t>
          </a:r>
          <a:r>
            <a:rPr lang="es" sz="2000" b="0" i="0" strike="noStrike" cap="none" spc="0" baseline="0" dirty="0">
              <a:solidFill>
                <a:srgbClr val="000000"/>
              </a:solidFill>
              <a:effectLst/>
              <a:latin typeface="Calibri"/>
              <a:ea typeface="Calibri"/>
              <a:cs typeface="Calibri"/>
            </a:rPr>
            <a:t>, considerando las expectativas </a:t>
          </a:r>
          <a:r>
            <a:rPr lang="es" sz="2000" b="0" i="0" strike="noStrike" cap="none" spc="0" baseline="0" dirty="0" smtClean="0">
              <a:solidFill>
                <a:srgbClr val="000000"/>
              </a:solidFill>
              <a:effectLst/>
              <a:latin typeface="Calibri"/>
              <a:ea typeface="Calibri"/>
              <a:cs typeface="Calibri"/>
            </a:rPr>
            <a:t>que </a:t>
          </a:r>
          <a:r>
            <a:rPr lang="es" sz="2000" b="0" i="0" strike="noStrike" cap="none" spc="0" baseline="0" dirty="0">
              <a:solidFill>
                <a:srgbClr val="000000"/>
              </a:solidFill>
              <a:effectLst/>
              <a:latin typeface="Calibri"/>
              <a:ea typeface="Calibri"/>
              <a:cs typeface="Calibri"/>
            </a:rPr>
            <a:t>le </a:t>
          </a:r>
          <a:r>
            <a:rPr lang="es" sz="2000" b="0" i="0" strike="noStrike" cap="none" spc="0" baseline="0" dirty="0" smtClean="0">
              <a:solidFill>
                <a:srgbClr val="000000"/>
              </a:solidFill>
              <a:effectLst/>
              <a:latin typeface="Calibri"/>
              <a:ea typeface="Calibri"/>
              <a:cs typeface="Calibri"/>
            </a:rPr>
            <a:t>hayan comunicado. </a:t>
          </a:r>
          <a:r>
            <a:rPr lang="es" sz="2000" b="0" i="0" strike="noStrike" cap="none" spc="0" baseline="0" dirty="0">
              <a:solidFill>
                <a:srgbClr val="000000"/>
              </a:solidFill>
              <a:effectLst/>
              <a:latin typeface="Calibri"/>
              <a:ea typeface="Calibri"/>
              <a:cs typeface="Calibri"/>
            </a:rPr>
            <a:t>Considere el mejor </a:t>
          </a:r>
          <a:r>
            <a:rPr lang="es" sz="2000" b="0" i="0" strike="noStrike" cap="none" spc="0" baseline="0" dirty="0" smtClean="0">
              <a:solidFill>
                <a:srgbClr val="000000"/>
              </a:solidFill>
              <a:effectLst/>
              <a:latin typeface="Calibri"/>
              <a:ea typeface="Calibri"/>
              <a:cs typeface="Calibri"/>
            </a:rPr>
            <a:t>lugar </a:t>
          </a:r>
          <a:r>
            <a:rPr lang="es" sz="2000" b="0" i="0" strike="noStrike" cap="none" spc="0" baseline="0" dirty="0">
              <a:solidFill>
                <a:srgbClr val="000000"/>
              </a:solidFill>
              <a:effectLst/>
              <a:latin typeface="Calibri"/>
              <a:ea typeface="Calibri"/>
              <a:cs typeface="Calibri"/>
            </a:rPr>
            <a:t>para que su </a:t>
          </a:r>
          <a:r>
            <a:rPr lang="es" sz="2000" b="0" i="0" strike="noStrike" cap="none" spc="0" baseline="0" dirty="0" smtClean="0">
              <a:solidFill>
                <a:srgbClr val="000000"/>
              </a:solidFill>
              <a:effectLst/>
              <a:latin typeface="Calibri"/>
              <a:ea typeface="Calibri"/>
              <a:cs typeface="Calibri"/>
            </a:rPr>
            <a:t>niño </a:t>
          </a:r>
          <a:r>
            <a:rPr lang="es" sz="2000" b="0" i="0" strike="noStrike" cap="none" spc="0" baseline="0" dirty="0">
              <a:solidFill>
                <a:srgbClr val="000000"/>
              </a:solidFill>
              <a:effectLst/>
              <a:latin typeface="Calibri"/>
              <a:ea typeface="Calibri"/>
              <a:cs typeface="Calibri"/>
            </a:rPr>
            <a:t>haga </a:t>
          </a:r>
          <a:r>
            <a:rPr lang="es" sz="2000" b="0" i="0" strike="noStrike" cap="none" spc="0" baseline="0" dirty="0" smtClean="0">
              <a:solidFill>
                <a:srgbClr val="000000"/>
              </a:solidFill>
              <a:effectLst/>
              <a:latin typeface="Calibri"/>
              <a:ea typeface="Calibri"/>
              <a:cs typeface="Calibri"/>
            </a:rPr>
            <a:t>sus trabajos.</a:t>
          </a:r>
          <a:r>
            <a:rPr lang="es" sz="2000" b="0" i="0" strike="noStrike" cap="none" spc="0" baseline="0" dirty="0">
              <a:solidFill>
                <a:srgbClr val="000000"/>
              </a:solidFill>
              <a:effectLst/>
              <a:latin typeface="Calibri"/>
              <a:ea typeface="Calibri"/>
              <a:cs typeface="Calibri"/>
            </a:rPr>
            <a:t> </a:t>
          </a:r>
          <a:endParaRPr lang="en-US" sz="2000" dirty="0"/>
        </a:p>
      </dgm:t>
    </dgm:pt>
    <dgm:pt modelId="{84F55597-F4BC-4915-935A-E3E20470B11E}" type="sibTrans" cxnId="{EC9EB640-AA1A-48AD-B2E2-657CDDA19DA0}">
      <dgm:prSet custT="1"/>
      <dgm:spPr/>
      <dgm:t>
        <a:bodyPr/>
        <a:lstStyle/>
        <a:p>
          <a:endParaRPr lang="en-US" sz="2000"/>
        </a:p>
      </dgm:t>
    </dgm:pt>
    <dgm:pt modelId="{8ACD945B-1F2D-4DB7-A76D-09429A47A784}" type="sibTrans" cxnId="{44ED6598-A355-4B9B-BB1F-3BF38D2572F6}">
      <dgm:prSet custT="1"/>
      <dgm:spPr/>
      <dgm:t>
        <a:bodyPr/>
        <a:lstStyle/>
        <a:p>
          <a:endParaRPr lang="en-US" sz="2000"/>
        </a:p>
      </dgm:t>
    </dgm:pt>
    <dgm:pt modelId="{BF806240-E069-4109-8636-8760F79E5D21}" type="parTrans" cxnId="{C663143B-2894-46DA-9C50-44992911C2B8}">
      <dgm:prSet custT="1"/>
      <dgm:spPr/>
      <dgm:t>
        <a:bodyPr/>
        <a:lstStyle/>
        <a:p>
          <a:endParaRPr lang="en-US" sz="2000"/>
        </a:p>
      </dgm:t>
    </dgm:pt>
    <dgm:pt modelId="{55CE83A0-95B7-41F8-AFEF-F7EA641997A5}">
      <dgm:prSet phldrT="[Text]" custT="1"/>
      <dgm:spPr>
        <a:solidFill>
          <a:srgbClr val="8F2829"/>
        </a:solidFill>
      </dgm:spPr>
      <dgm:t>
        <a:bodyPr/>
        <a:lstStyle/>
        <a:p>
          <a:r>
            <a:rPr lang="es" sz="2000" b="1" i="0" strike="noStrike" cap="none" spc="0" baseline="0" dirty="0" smtClean="0">
              <a:solidFill>
                <a:srgbClr val="FFFFFF"/>
              </a:solidFill>
              <a:effectLst/>
              <a:latin typeface="Calibri"/>
              <a:ea typeface="Calibri"/>
              <a:cs typeface="Calibri"/>
            </a:rPr>
            <a:t>Paso </a:t>
          </a:r>
          <a:r>
            <a:rPr lang="es" sz="2000" b="1" i="0" strike="noStrike" cap="none" spc="0" baseline="0" dirty="0">
              <a:solidFill>
                <a:srgbClr val="FFFFFF"/>
              </a:solidFill>
              <a:effectLst/>
              <a:latin typeface="Calibri"/>
              <a:ea typeface="Calibri"/>
              <a:cs typeface="Calibri"/>
            </a:rPr>
            <a:t>4</a:t>
          </a:r>
        </a:p>
      </dgm:t>
    </dgm:pt>
    <dgm:pt modelId="{6D5C8000-ED49-431D-AEE2-0A6BC4E266BF}" type="parTrans" cxnId="{F38E15E2-F0FA-4BFF-8661-DD9569D2B397}">
      <dgm:prSet custT="1"/>
      <dgm:spPr/>
      <dgm:t>
        <a:bodyPr/>
        <a:lstStyle/>
        <a:p>
          <a:endParaRPr lang="en-US" sz="2000"/>
        </a:p>
      </dgm:t>
    </dgm:pt>
    <dgm:pt modelId="{F6279E4D-C1B4-44E8-B4C2-774377F42CAE}">
      <dgm:prSet phldrT="[Text]" custT="1"/>
      <dgm:spPr/>
      <dgm:t>
        <a:bodyPr/>
        <a:lstStyle/>
        <a:p>
          <a:pPr rtl="0"/>
          <a:r>
            <a:rPr lang="es" sz="2000" b="0" i="0" strike="noStrike" cap="none" spc="0" baseline="0" dirty="0">
              <a:solidFill>
                <a:srgbClr val="000000"/>
              </a:solidFill>
              <a:effectLst/>
              <a:latin typeface="Calibri"/>
              <a:ea typeface="Calibri"/>
              <a:cs typeface="Calibri"/>
            </a:rPr>
            <a:t>Considere otros apoyos que su </a:t>
          </a:r>
          <a:r>
            <a:rPr lang="es" sz="2000" b="0" i="0" strike="noStrike" cap="none" spc="0" baseline="0" dirty="0" smtClean="0">
              <a:solidFill>
                <a:srgbClr val="000000"/>
              </a:solidFill>
              <a:effectLst/>
              <a:latin typeface="Calibri"/>
              <a:ea typeface="Calibri"/>
              <a:cs typeface="Calibri"/>
            </a:rPr>
            <a:t>niño </a:t>
          </a:r>
          <a:r>
            <a:rPr lang="es" sz="2000" b="0" i="0" strike="noStrike" cap="none" spc="0" baseline="0" dirty="0">
              <a:solidFill>
                <a:srgbClr val="000000"/>
              </a:solidFill>
              <a:effectLst/>
              <a:latin typeface="Calibri"/>
              <a:ea typeface="Calibri"/>
              <a:cs typeface="Calibri"/>
            </a:rPr>
            <a:t>pueda necesitar, </a:t>
          </a:r>
          <a:r>
            <a:rPr lang="es" sz="2000" b="0" i="0" strike="noStrike" cap="none" spc="0" baseline="0" dirty="0" smtClean="0">
              <a:solidFill>
                <a:srgbClr val="000000"/>
              </a:solidFill>
              <a:effectLst/>
              <a:latin typeface="Calibri"/>
              <a:ea typeface="Calibri"/>
              <a:cs typeface="Calibri"/>
            </a:rPr>
            <a:t>tales </a:t>
          </a:r>
          <a:r>
            <a:rPr lang="es" sz="2000" b="0" i="0" strike="noStrike" cap="none" spc="0" baseline="0" dirty="0">
              <a:solidFill>
                <a:srgbClr val="000000"/>
              </a:solidFill>
              <a:effectLst/>
              <a:latin typeface="Calibri"/>
              <a:ea typeface="Calibri"/>
              <a:cs typeface="Calibri"/>
            </a:rPr>
            <a:t>como ejercicio, descansos mentales, comidas, etc. </a:t>
          </a:r>
        </a:p>
      </dgm:t>
    </dgm:pt>
    <dgm:pt modelId="{9BC9953B-6836-4E40-B439-99F19B6377C3}" type="sibTrans" cxnId="{F38E15E2-F0FA-4BFF-8661-DD9569D2B397}">
      <dgm:prSet custT="1"/>
      <dgm:spPr/>
      <dgm:t>
        <a:bodyPr/>
        <a:lstStyle/>
        <a:p>
          <a:endParaRPr lang="en-US" sz="2000"/>
        </a:p>
      </dgm:t>
    </dgm:pt>
    <dgm:pt modelId="{474D7E33-9151-48E0-9243-61E6B705CE89}" type="sibTrans" cxnId="{C663143B-2894-46DA-9C50-44992911C2B8}">
      <dgm:prSet custT="1"/>
      <dgm:spPr/>
      <dgm:t>
        <a:bodyPr/>
        <a:lstStyle/>
        <a:p>
          <a:endParaRPr lang="en-US" sz="2000"/>
        </a:p>
      </dgm:t>
    </dgm:pt>
    <dgm:pt modelId="{1693C06D-6C6E-49F0-ACD4-97C8B35B1AD6}" type="pres">
      <dgm:prSet presAssocID="{007519F5-642F-474C-965D-747BDDAF94E2}" presName="linear" presStyleCnt="0">
        <dgm:presLayoutVars>
          <dgm:animLvl val="lvl"/>
          <dgm:resizeHandles val="exact"/>
        </dgm:presLayoutVars>
      </dgm:prSet>
      <dgm:spPr/>
      <dgm:t>
        <a:bodyPr/>
        <a:lstStyle/>
        <a:p>
          <a:endParaRPr lang="en-US"/>
        </a:p>
      </dgm:t>
    </dgm:pt>
    <dgm:pt modelId="{7780A985-2520-431D-9AD7-4F7FCA0B1418}" type="pres">
      <dgm:prSet presAssocID="{EB9BCCA1-2A4F-4E7A-A191-37EFB58E9A22}" presName="parentText" presStyleLbl="node1" presStyleIdx="0" presStyleCnt="4">
        <dgm:presLayoutVars>
          <dgm:chMax val="0"/>
          <dgm:bulletEnabled val="1"/>
        </dgm:presLayoutVars>
      </dgm:prSet>
      <dgm:spPr/>
      <dgm:t>
        <a:bodyPr/>
        <a:lstStyle/>
        <a:p>
          <a:endParaRPr lang="en-US"/>
        </a:p>
      </dgm:t>
    </dgm:pt>
    <dgm:pt modelId="{3D2B944B-DF49-4069-8331-C7368D78D1FB}" type="pres">
      <dgm:prSet presAssocID="{EB9BCCA1-2A4F-4E7A-A191-37EFB58E9A22}" presName="childText" presStyleLbl="revTx" presStyleIdx="0" presStyleCnt="4">
        <dgm:presLayoutVars>
          <dgm:bulletEnabled val="1"/>
        </dgm:presLayoutVars>
      </dgm:prSet>
      <dgm:spPr/>
      <dgm:t>
        <a:bodyPr/>
        <a:lstStyle/>
        <a:p>
          <a:endParaRPr lang="en-US"/>
        </a:p>
      </dgm:t>
    </dgm:pt>
    <dgm:pt modelId="{1222C679-5AEE-4B4C-A939-98D338020314}" type="pres">
      <dgm:prSet presAssocID="{7BB12240-3AD8-4636-8DD7-B5851CFF5A8D}" presName="parentText" presStyleLbl="node1" presStyleIdx="1" presStyleCnt="4">
        <dgm:presLayoutVars>
          <dgm:chMax val="0"/>
          <dgm:bulletEnabled val="1"/>
        </dgm:presLayoutVars>
      </dgm:prSet>
      <dgm:spPr/>
      <dgm:t>
        <a:bodyPr/>
        <a:lstStyle/>
        <a:p>
          <a:endParaRPr lang="en-US"/>
        </a:p>
      </dgm:t>
    </dgm:pt>
    <dgm:pt modelId="{D649BD51-47AD-4784-B03E-2384561D7FCD}" type="pres">
      <dgm:prSet presAssocID="{7BB12240-3AD8-4636-8DD7-B5851CFF5A8D}" presName="childText" presStyleLbl="revTx" presStyleIdx="1" presStyleCnt="4">
        <dgm:presLayoutVars>
          <dgm:bulletEnabled val="1"/>
        </dgm:presLayoutVars>
      </dgm:prSet>
      <dgm:spPr/>
      <dgm:t>
        <a:bodyPr/>
        <a:lstStyle/>
        <a:p>
          <a:endParaRPr lang="en-US"/>
        </a:p>
      </dgm:t>
    </dgm:pt>
    <dgm:pt modelId="{6441D46A-584C-4D7F-AA6F-57E60AB7E6A3}" type="pres">
      <dgm:prSet presAssocID="{58A522C8-4EBA-4D14-B84D-F410766132CD}" presName="parentText" presStyleLbl="node1" presStyleIdx="2" presStyleCnt="4">
        <dgm:presLayoutVars>
          <dgm:chMax val="0"/>
          <dgm:bulletEnabled val="1"/>
        </dgm:presLayoutVars>
      </dgm:prSet>
      <dgm:spPr/>
      <dgm:t>
        <a:bodyPr/>
        <a:lstStyle/>
        <a:p>
          <a:endParaRPr lang="en-US"/>
        </a:p>
      </dgm:t>
    </dgm:pt>
    <dgm:pt modelId="{82807176-7595-4232-882B-BA91542267DA}" type="pres">
      <dgm:prSet presAssocID="{58A522C8-4EBA-4D14-B84D-F410766132CD}" presName="childText" presStyleLbl="revTx" presStyleIdx="2" presStyleCnt="4">
        <dgm:presLayoutVars>
          <dgm:bulletEnabled val="1"/>
        </dgm:presLayoutVars>
      </dgm:prSet>
      <dgm:spPr/>
      <dgm:t>
        <a:bodyPr/>
        <a:lstStyle/>
        <a:p>
          <a:endParaRPr lang="en-US"/>
        </a:p>
      </dgm:t>
    </dgm:pt>
    <dgm:pt modelId="{2FBB4E7E-1899-4448-90EC-A5DB125DB548}" type="pres">
      <dgm:prSet presAssocID="{55CE83A0-95B7-41F8-AFEF-F7EA641997A5}" presName="parentText" presStyleLbl="node1" presStyleIdx="3" presStyleCnt="4">
        <dgm:presLayoutVars>
          <dgm:chMax val="0"/>
          <dgm:bulletEnabled val="1"/>
        </dgm:presLayoutVars>
      </dgm:prSet>
      <dgm:spPr/>
      <dgm:t>
        <a:bodyPr/>
        <a:lstStyle/>
        <a:p>
          <a:endParaRPr lang="en-US"/>
        </a:p>
      </dgm:t>
    </dgm:pt>
    <dgm:pt modelId="{49067D7F-36F9-4986-9682-B7AA9B3EC1B3}" type="pres">
      <dgm:prSet presAssocID="{55CE83A0-95B7-41F8-AFEF-F7EA641997A5}" presName="childText" presStyleLbl="revTx" presStyleIdx="3" presStyleCnt="4">
        <dgm:presLayoutVars>
          <dgm:bulletEnabled val="1"/>
        </dgm:presLayoutVars>
      </dgm:prSet>
      <dgm:spPr/>
      <dgm:t>
        <a:bodyPr/>
        <a:lstStyle/>
        <a:p>
          <a:endParaRPr lang="en-US"/>
        </a:p>
      </dgm:t>
    </dgm:pt>
  </dgm:ptLst>
  <dgm:cxnLst>
    <dgm:cxn modelId="{05206BA9-2431-47D1-B6C2-1BF3B63F7772}" type="presOf" srcId="{5B15BA20-C15F-40A4-91B0-DC915E828F49}" destId="{82807176-7595-4232-882B-BA91542267DA}" srcOrd="0" destOrd="0" presId="urn:microsoft.com/office/officeart/2005/8/layout/vList2"/>
    <dgm:cxn modelId="{94635EF6-DDC1-4F25-9BEC-83047F9CCBA6}" type="presOf" srcId="{55CE83A0-95B7-41F8-AFEF-F7EA641997A5}" destId="{2FBB4E7E-1899-4448-90EC-A5DB125DB548}" srcOrd="0" destOrd="0" presId="urn:microsoft.com/office/officeart/2005/8/layout/vList2"/>
    <dgm:cxn modelId="{66344109-0C02-448E-849F-2E50F8D5B804}" type="presOf" srcId="{7BB12240-3AD8-4636-8DD7-B5851CFF5A8D}" destId="{1222C679-5AEE-4B4C-A939-98D338020314}" srcOrd="0" destOrd="0" presId="urn:microsoft.com/office/officeart/2005/8/layout/vList2"/>
    <dgm:cxn modelId="{E1F1A07F-9F44-41F2-A375-14C2D746D4DB}" srcId="{7BB12240-3AD8-4636-8DD7-B5851CFF5A8D}" destId="{11440AE3-659F-458E-B676-CF40CD3E8D77}" srcOrd="0" destOrd="0" parTransId="{7122D766-ED50-44A0-A573-9699EDECFBA7}" sibTransId="{7C07DC01-7B80-4656-A80A-968169AADDEB}"/>
    <dgm:cxn modelId="{C398DB3C-2D9E-45B9-8E9C-E3CF48EA44D1}" type="presOf" srcId="{42140CD2-5EF4-4162-8C2C-EF298C7F96BC}" destId="{3D2B944B-DF49-4069-8331-C7368D78D1FB}" srcOrd="0" destOrd="0" presId="urn:microsoft.com/office/officeart/2005/8/layout/vList2"/>
    <dgm:cxn modelId="{77B3F27C-A76C-425C-84A1-C052021EA320}" srcId="{007519F5-642F-474C-965D-747BDDAF94E2}" destId="{7BB12240-3AD8-4636-8DD7-B5851CFF5A8D}" srcOrd="1" destOrd="0" parTransId="{84555AA4-5445-4207-BE2C-BFB7D6DE2B19}" sibTransId="{16E0817A-DA36-493A-BB4A-0C904827BC19}"/>
    <dgm:cxn modelId="{44ED6598-A355-4B9B-BB1F-3BF38D2572F6}" srcId="{007519F5-642F-474C-965D-747BDDAF94E2}" destId="{58A522C8-4EBA-4D14-B84D-F410766132CD}" srcOrd="2" destOrd="0" parTransId="{7C67C0FF-C7B6-4AA6-AE61-AA4C86E77E5B}" sibTransId="{8ACD945B-1F2D-4DB7-A76D-09429A47A784}"/>
    <dgm:cxn modelId="{F38E15E2-F0FA-4BFF-8661-DD9569D2B397}" srcId="{55CE83A0-95B7-41F8-AFEF-F7EA641997A5}" destId="{F6279E4D-C1B4-44E8-B4C2-774377F42CAE}" srcOrd="0" destOrd="0" parTransId="{6D5C8000-ED49-431D-AEE2-0A6BC4E266BF}" sibTransId="{9BC9953B-6836-4E40-B439-99F19B6377C3}"/>
    <dgm:cxn modelId="{6A032646-36C1-4B36-9762-51B765264780}" type="presOf" srcId="{EB9BCCA1-2A4F-4E7A-A191-37EFB58E9A22}" destId="{7780A985-2520-431D-9AD7-4F7FCA0B1418}" srcOrd="0" destOrd="0" presId="urn:microsoft.com/office/officeart/2005/8/layout/vList2"/>
    <dgm:cxn modelId="{FC7A99B2-20FD-4C2C-910D-9CCE2E126E2B}" srcId="{007519F5-642F-474C-965D-747BDDAF94E2}" destId="{EB9BCCA1-2A4F-4E7A-A191-37EFB58E9A22}" srcOrd="0" destOrd="0" parTransId="{432FB819-2E4E-4397-8069-7A70E4FDFC9B}" sibTransId="{C08D9438-6CA6-473E-8061-4927C10A3972}"/>
    <dgm:cxn modelId="{3F7E1DA7-D758-4CA6-A855-D2BCA9BC9C16}" srcId="{EB9BCCA1-2A4F-4E7A-A191-37EFB58E9A22}" destId="{42140CD2-5EF4-4162-8C2C-EF298C7F96BC}" srcOrd="0" destOrd="0" parTransId="{40FF2F07-EF08-43F0-8778-FDCACD32FD8C}" sibTransId="{4BE21263-7562-4C7C-83C9-38363318F2EA}"/>
    <dgm:cxn modelId="{C4963FAC-3F73-4F1B-82BF-3DD05EBA9F8F}" type="presOf" srcId="{11440AE3-659F-458E-B676-CF40CD3E8D77}" destId="{D649BD51-47AD-4784-B03E-2384561D7FCD}" srcOrd="0" destOrd="0" presId="urn:microsoft.com/office/officeart/2005/8/layout/vList2"/>
    <dgm:cxn modelId="{B45CBDBD-6ABD-4EBC-B69B-46DA63DB1DF3}" type="presOf" srcId="{F6279E4D-C1B4-44E8-B4C2-774377F42CAE}" destId="{49067D7F-36F9-4986-9682-B7AA9B3EC1B3}" srcOrd="0" destOrd="0" presId="urn:microsoft.com/office/officeart/2005/8/layout/vList2"/>
    <dgm:cxn modelId="{81D86F4F-7026-48A9-9FE1-B6230254E24C}" type="presOf" srcId="{58A522C8-4EBA-4D14-B84D-F410766132CD}" destId="{6441D46A-584C-4D7F-AA6F-57E60AB7E6A3}" srcOrd="0" destOrd="0" presId="urn:microsoft.com/office/officeart/2005/8/layout/vList2"/>
    <dgm:cxn modelId="{C663143B-2894-46DA-9C50-44992911C2B8}" srcId="{007519F5-642F-474C-965D-747BDDAF94E2}" destId="{55CE83A0-95B7-41F8-AFEF-F7EA641997A5}" srcOrd="3" destOrd="0" parTransId="{BF806240-E069-4109-8636-8760F79E5D21}" sibTransId="{474D7E33-9151-48E0-9243-61E6B705CE89}"/>
    <dgm:cxn modelId="{EC9EB640-AA1A-48AD-B2E2-657CDDA19DA0}" srcId="{58A522C8-4EBA-4D14-B84D-F410766132CD}" destId="{5B15BA20-C15F-40A4-91B0-DC915E828F49}" srcOrd="0" destOrd="0" parTransId="{AABDF479-91D5-4CEC-87EC-CB0666B4A5DE}" sibTransId="{84F55597-F4BC-4915-935A-E3E20470B11E}"/>
    <dgm:cxn modelId="{E616683C-805B-4054-ACA1-5AC7EBC71F30}" type="presOf" srcId="{007519F5-642F-474C-965D-747BDDAF94E2}" destId="{1693C06D-6C6E-49F0-ACD4-97C8B35B1AD6}" srcOrd="0" destOrd="0" presId="urn:microsoft.com/office/officeart/2005/8/layout/vList2"/>
    <dgm:cxn modelId="{F27A9FAF-7E58-483C-96C9-C63979C329F4}" type="presParOf" srcId="{1693C06D-6C6E-49F0-ACD4-97C8B35B1AD6}" destId="{7780A985-2520-431D-9AD7-4F7FCA0B1418}" srcOrd="0" destOrd="0" presId="urn:microsoft.com/office/officeart/2005/8/layout/vList2"/>
    <dgm:cxn modelId="{5DAD6E04-E22C-409D-9C85-8B23DFD6DF0D}" type="presParOf" srcId="{1693C06D-6C6E-49F0-ACD4-97C8B35B1AD6}" destId="{3D2B944B-DF49-4069-8331-C7368D78D1FB}" srcOrd="1" destOrd="0" presId="urn:microsoft.com/office/officeart/2005/8/layout/vList2"/>
    <dgm:cxn modelId="{00CD0FC5-502E-4A8C-B23A-7C945D4F82D0}" type="presParOf" srcId="{1693C06D-6C6E-49F0-ACD4-97C8B35B1AD6}" destId="{1222C679-5AEE-4B4C-A939-98D338020314}" srcOrd="2" destOrd="0" presId="urn:microsoft.com/office/officeart/2005/8/layout/vList2"/>
    <dgm:cxn modelId="{5433E174-2B6F-48ED-B7A6-82CA32C551D8}" type="presParOf" srcId="{1693C06D-6C6E-49F0-ACD4-97C8B35B1AD6}" destId="{D649BD51-47AD-4784-B03E-2384561D7FCD}" srcOrd="3" destOrd="0" presId="urn:microsoft.com/office/officeart/2005/8/layout/vList2"/>
    <dgm:cxn modelId="{A356C993-4D41-4243-88B1-4687F1649126}" type="presParOf" srcId="{1693C06D-6C6E-49F0-ACD4-97C8B35B1AD6}" destId="{6441D46A-584C-4D7F-AA6F-57E60AB7E6A3}" srcOrd="4" destOrd="0" presId="urn:microsoft.com/office/officeart/2005/8/layout/vList2"/>
    <dgm:cxn modelId="{3D1FC7E5-4520-4D8C-BDEA-5417A56BD800}" type="presParOf" srcId="{1693C06D-6C6E-49F0-ACD4-97C8B35B1AD6}" destId="{82807176-7595-4232-882B-BA91542267DA}" srcOrd="5" destOrd="0" presId="urn:microsoft.com/office/officeart/2005/8/layout/vList2"/>
    <dgm:cxn modelId="{441ADEEF-ECF8-4686-89F0-44A0504821F3}" type="presParOf" srcId="{1693C06D-6C6E-49F0-ACD4-97C8B35B1AD6}" destId="{2FBB4E7E-1899-4448-90EC-A5DB125DB548}" srcOrd="6" destOrd="0" presId="urn:microsoft.com/office/officeart/2005/8/layout/vList2"/>
    <dgm:cxn modelId="{EC1205D3-A434-4B65-87F2-E93F70431A75}" type="presParOf" srcId="{1693C06D-6C6E-49F0-ACD4-97C8B35B1AD6}" destId="{49067D7F-36F9-4986-9682-B7AA9B3EC1B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A6FC4-83EB-4482-A151-9ED8B5D51406}" type="doc">
      <dgm:prSet loTypeId="urn:microsoft.com/office/officeart/2005/8/layout/process2" loCatId="process" qsTypeId="urn:microsoft.com/office/officeart/2005/8/quickstyle/simple2" qsCatId="simple" csTypeId="urn:microsoft.com/office/officeart/2005/8/colors/colorful1" csCatId="colorful" phldr="1"/>
      <dgm:spPr/>
      <dgm:t>
        <a:bodyPr/>
        <a:lstStyle/>
        <a:p>
          <a:endParaRPr/>
        </a:p>
      </dgm:t>
    </dgm:pt>
    <dgm:pt modelId="{183C5BB5-D5BF-477A-B231-2544715F9132}" type="parTrans" cxnId="{B1B885A0-5624-4348-9FBC-04EFFC72E683}">
      <dgm:prSet/>
      <dgm:spPr/>
      <dgm:t>
        <a:bodyPr/>
        <a:lstStyle/>
        <a:p>
          <a:endParaRPr lang="en-US"/>
        </a:p>
      </dgm:t>
    </dgm:pt>
    <dgm:pt modelId="{206AE426-1C9D-481C-97C7-D5075975C982}">
      <dgm:prSet custT="1"/>
      <dgm:spPr/>
      <dgm:t>
        <a:bodyPr/>
        <a:lstStyle/>
        <a:p>
          <a:pPr rtl="0"/>
          <a:r>
            <a:rPr lang="es" sz="1600" b="0" i="0" strike="noStrike" cap="none" spc="0" baseline="0" dirty="0">
              <a:solidFill>
                <a:srgbClr val="FFFFFF"/>
              </a:solidFill>
              <a:effectLst/>
              <a:latin typeface="Calibri"/>
              <a:ea typeface="Calibri"/>
              <a:cs typeface="Calibri"/>
            </a:rPr>
            <a:t>¿Hay un área </a:t>
          </a:r>
          <a:r>
            <a:rPr lang="es" sz="1600" b="0" i="0" strike="noStrike" cap="none" spc="0" baseline="0" dirty="0" smtClean="0">
              <a:solidFill>
                <a:srgbClr val="FFFFFF"/>
              </a:solidFill>
              <a:effectLst/>
              <a:latin typeface="Calibri"/>
              <a:ea typeface="Calibri"/>
              <a:cs typeface="Calibri"/>
            </a:rPr>
            <a:t>en casa designada para el aprendizaje </a:t>
          </a:r>
          <a:r>
            <a:rPr lang="es" sz="1600" b="0" i="0" strike="noStrike" cap="none" spc="0" baseline="0" dirty="0">
              <a:solidFill>
                <a:srgbClr val="FFFFFF"/>
              </a:solidFill>
              <a:effectLst/>
              <a:latin typeface="Calibri"/>
              <a:ea typeface="Calibri"/>
              <a:cs typeface="Calibri"/>
            </a:rPr>
            <a:t>en línea? </a:t>
          </a:r>
          <a:r>
            <a:rPr lang="es" sz="1600" b="0" i="0" strike="noStrike" cap="none" spc="0" baseline="0" dirty="0">
              <a:solidFill>
                <a:srgbClr val="000000"/>
              </a:solidFill>
              <a:effectLst/>
              <a:latin typeface="Calibri"/>
              <a:ea typeface="Calibri"/>
              <a:cs typeface="Calibri"/>
            </a:rPr>
            <a:t> </a:t>
          </a:r>
        </a:p>
        <a:p>
          <a:pPr rtl="0"/>
          <a:r>
            <a:rPr lang="es" sz="1350" b="0" i="0" strike="noStrike" cap="none" spc="0" baseline="0" dirty="0" smtClean="0">
              <a:solidFill>
                <a:srgbClr val="FFFFFF"/>
              </a:solidFill>
              <a:effectLst/>
              <a:latin typeface="Calibri"/>
              <a:ea typeface="Calibri"/>
              <a:cs typeface="Calibri"/>
            </a:rPr>
            <a:t>ej.: el cuarto del niño, la mesa de la cocina, área cerca de la sala, un rinconcito que puede ser personalizado, </a:t>
          </a:r>
          <a:r>
            <a:rPr lang="es" sz="1350" b="0" i="0" strike="noStrike" cap="none" spc="0" baseline="0" dirty="0">
              <a:solidFill>
                <a:srgbClr val="FFFFFF"/>
              </a:solidFill>
              <a:effectLst/>
              <a:latin typeface="Calibri"/>
              <a:ea typeface="Calibri"/>
              <a:cs typeface="Calibri"/>
            </a:rPr>
            <a:t>etc.</a:t>
          </a:r>
          <a:endParaRPr lang="en-US" sz="1350" dirty="0">
            <a:latin typeface="Calibri"/>
          </a:endParaRPr>
        </a:p>
      </dgm:t>
    </dgm:pt>
    <dgm:pt modelId="{0875AD16-BD09-4C27-9E34-1E4097B9B6EE}" type="sibTrans" cxnId="{B1B885A0-5624-4348-9FBC-04EFFC72E683}">
      <dgm:prSet/>
      <dgm:spPr/>
      <dgm:t>
        <a:bodyPr/>
        <a:lstStyle/>
        <a:p>
          <a:endParaRPr lang="en-US"/>
        </a:p>
      </dgm:t>
    </dgm:pt>
    <dgm:pt modelId="{D313E28E-11C2-413C-BCD7-FF2F87BC52FA}" type="parTrans" cxnId="{B22C46EF-C238-4815-BEDB-390F5B042FFD}">
      <dgm:prSet/>
      <dgm:spPr/>
      <dgm:t>
        <a:bodyPr/>
        <a:lstStyle/>
        <a:p>
          <a:endParaRPr lang="en-US"/>
        </a:p>
      </dgm:t>
    </dgm:pt>
    <dgm:pt modelId="{66C51D44-A178-43C6-8937-60366568B779}">
      <dgm:prSet custT="1"/>
      <dgm:spPr/>
      <dgm:t>
        <a:bodyPr/>
        <a:lstStyle/>
        <a:p>
          <a:pPr rtl="0"/>
          <a:r>
            <a:rPr lang="es" sz="1600" b="0" i="0" strike="noStrike" cap="none" spc="0" baseline="0" dirty="0" smtClean="0">
              <a:solidFill>
                <a:srgbClr val="FFFFFF"/>
              </a:solidFill>
              <a:effectLst/>
              <a:latin typeface="Calibri"/>
              <a:ea typeface="Calibri"/>
              <a:cs typeface="Calibri"/>
            </a:rPr>
            <a:t>¿Es un área con óptima conexión a internet?</a:t>
          </a:r>
          <a:endParaRPr lang="es" sz="1600" b="0" i="0" strike="noStrike" cap="none" spc="0" baseline="0" dirty="0">
            <a:solidFill>
              <a:srgbClr val="FFFFFF"/>
            </a:solidFill>
            <a:effectLst/>
            <a:latin typeface="Calibri"/>
            <a:ea typeface="Calibri"/>
            <a:cs typeface="Calibri"/>
          </a:endParaRPr>
        </a:p>
      </dgm:t>
    </dgm:pt>
    <dgm:pt modelId="{B21416F4-3BE7-498D-BEA3-670581C311F6}" type="sibTrans" cxnId="{B22C46EF-C238-4815-BEDB-390F5B042FFD}">
      <dgm:prSet/>
      <dgm:spPr/>
      <dgm:t>
        <a:bodyPr/>
        <a:lstStyle/>
        <a:p>
          <a:endParaRPr lang="en-US"/>
        </a:p>
      </dgm:t>
    </dgm:pt>
    <dgm:pt modelId="{87D79C4A-4524-4C62-B377-28F5B29E70B1}" type="parTrans" cxnId="{E6CF7816-7E0F-47FF-848B-5841585E665C}">
      <dgm:prSet/>
      <dgm:spPr/>
      <dgm:t>
        <a:bodyPr/>
        <a:lstStyle/>
        <a:p>
          <a:endParaRPr lang="en-US"/>
        </a:p>
      </dgm:t>
    </dgm:pt>
    <dgm:pt modelId="{F663DA69-0222-407E-B458-6CBF37307F5B}">
      <dgm:prSet custT="1"/>
      <dgm:spPr/>
      <dgm:t>
        <a:bodyPr/>
        <a:lstStyle/>
        <a:p>
          <a:pPr rtl="0"/>
          <a:r>
            <a:rPr lang="es" sz="1600" b="0" i="0" strike="noStrike" cap="none" spc="0" baseline="0" dirty="0" smtClean="0">
              <a:solidFill>
                <a:srgbClr val="FFFFFF"/>
              </a:solidFill>
              <a:effectLst/>
              <a:latin typeface="Calibri"/>
              <a:ea typeface="Calibri"/>
              <a:cs typeface="Calibri"/>
            </a:rPr>
            <a:t>¿Hay un pizarrón o pared vacía en la que pueda poner su horario, calendarios o trabajos que termine?</a:t>
          </a:r>
          <a:endParaRPr lang="en-US" dirty="0">
            <a:latin typeface="Calibri"/>
          </a:endParaRPr>
        </a:p>
      </dgm:t>
    </dgm:pt>
    <dgm:pt modelId="{15E9548F-DA68-49D8-A95B-06B748AFF4DF}" type="sibTrans" cxnId="{E6CF7816-7E0F-47FF-848B-5841585E665C}">
      <dgm:prSet/>
      <dgm:spPr/>
      <dgm:t>
        <a:bodyPr/>
        <a:lstStyle/>
        <a:p>
          <a:endParaRPr lang="en-US"/>
        </a:p>
      </dgm:t>
    </dgm:pt>
    <dgm:pt modelId="{876359DE-D5BB-4929-9F7A-3C2DB7AAA710}" type="parTrans" cxnId="{26D500C1-481F-4CC9-80BD-FC3624F8819C}">
      <dgm:prSet/>
      <dgm:spPr/>
      <dgm:t>
        <a:bodyPr/>
        <a:lstStyle/>
        <a:p>
          <a:endParaRPr lang="en-US"/>
        </a:p>
      </dgm:t>
    </dgm:pt>
    <dgm:pt modelId="{FC4ACB80-6DA8-4B86-AAA0-99ECE0545F5E}">
      <dgm:prSet custT="1"/>
      <dgm:spPr/>
      <dgm:t>
        <a:bodyPr/>
        <a:lstStyle/>
        <a:p>
          <a:pPr rtl="0"/>
          <a:r>
            <a:rPr lang="es" sz="1600" b="0" i="0" strike="noStrike" cap="none" spc="0" baseline="0" dirty="0" smtClean="0">
              <a:solidFill>
                <a:srgbClr val="FFFFFF"/>
              </a:solidFill>
              <a:effectLst/>
              <a:latin typeface="Calibri"/>
              <a:ea typeface="Calibri"/>
              <a:cs typeface="Calibri"/>
            </a:rPr>
            <a:t>¿Hay libreros, canastas o recipientes que ayuden a mantener sus útiles escolares ordenados?</a:t>
          </a:r>
          <a:endParaRPr lang="en-US" sz="1600" dirty="0">
            <a:latin typeface="Calibri"/>
          </a:endParaRPr>
        </a:p>
      </dgm:t>
    </dgm:pt>
    <dgm:pt modelId="{76BC0187-E858-466A-8190-238B058956F5}" type="sibTrans" cxnId="{26D500C1-481F-4CC9-80BD-FC3624F8819C}">
      <dgm:prSet/>
      <dgm:spPr/>
      <dgm:t>
        <a:bodyPr/>
        <a:lstStyle/>
        <a:p>
          <a:endParaRPr lang="en-US"/>
        </a:p>
      </dgm:t>
    </dgm:pt>
    <dgm:pt modelId="{4B7E4089-34AE-4320-A7B1-FF2037D9DBA5}" type="pres">
      <dgm:prSet presAssocID="{D8AA6FC4-83EB-4482-A151-9ED8B5D51406}" presName="linearFlow" presStyleCnt="0">
        <dgm:presLayoutVars>
          <dgm:resizeHandles val="exact"/>
        </dgm:presLayoutVars>
      </dgm:prSet>
      <dgm:spPr/>
      <dgm:t>
        <a:bodyPr/>
        <a:lstStyle/>
        <a:p>
          <a:endParaRPr lang="en-US"/>
        </a:p>
      </dgm:t>
    </dgm:pt>
    <dgm:pt modelId="{91E4FE25-288A-45B1-B1FA-0A1426718D85}" type="pres">
      <dgm:prSet presAssocID="{206AE426-1C9D-481C-97C7-D5075975C982}" presName="node" presStyleLbl="node1" presStyleIdx="0" presStyleCnt="4">
        <dgm:presLayoutVars>
          <dgm:bulletEnabled val="1"/>
        </dgm:presLayoutVars>
      </dgm:prSet>
      <dgm:spPr/>
      <dgm:t>
        <a:bodyPr/>
        <a:lstStyle/>
        <a:p>
          <a:endParaRPr lang="en-US"/>
        </a:p>
      </dgm:t>
    </dgm:pt>
    <dgm:pt modelId="{5F430387-5890-46DC-B72C-919AC1530E66}" type="pres">
      <dgm:prSet presAssocID="{0875AD16-BD09-4C27-9E34-1E4097B9B6EE}" presName="sibTrans" presStyleLbl="sibTrans2D1" presStyleIdx="0" presStyleCnt="3"/>
      <dgm:spPr/>
      <dgm:t>
        <a:bodyPr/>
        <a:lstStyle/>
        <a:p>
          <a:endParaRPr lang="en-US"/>
        </a:p>
      </dgm:t>
    </dgm:pt>
    <dgm:pt modelId="{D14C3FE5-CE83-4176-A8D3-4A1F0F7CCDDA}" type="pres">
      <dgm:prSet presAssocID="{0875AD16-BD09-4C27-9E34-1E4097B9B6EE}" presName="connectorText" presStyleLbl="sibTrans2D1" presStyleIdx="0" presStyleCnt="3"/>
      <dgm:spPr/>
      <dgm:t>
        <a:bodyPr/>
        <a:lstStyle/>
        <a:p>
          <a:endParaRPr lang="en-US"/>
        </a:p>
      </dgm:t>
    </dgm:pt>
    <dgm:pt modelId="{584A9C24-8148-46CB-A269-12A00D043EA0}" type="pres">
      <dgm:prSet presAssocID="{66C51D44-A178-43C6-8937-60366568B779}" presName="node" presStyleLbl="node1" presStyleIdx="1" presStyleCnt="4">
        <dgm:presLayoutVars>
          <dgm:bulletEnabled val="1"/>
        </dgm:presLayoutVars>
      </dgm:prSet>
      <dgm:spPr/>
      <dgm:t>
        <a:bodyPr/>
        <a:lstStyle/>
        <a:p>
          <a:endParaRPr lang="en-US"/>
        </a:p>
      </dgm:t>
    </dgm:pt>
    <dgm:pt modelId="{54EC866D-F771-4C72-BEDA-6E4F92CE7466}" type="pres">
      <dgm:prSet presAssocID="{B21416F4-3BE7-498D-BEA3-670581C311F6}" presName="sibTrans" presStyleLbl="sibTrans2D1" presStyleIdx="1" presStyleCnt="3"/>
      <dgm:spPr/>
      <dgm:t>
        <a:bodyPr/>
        <a:lstStyle/>
        <a:p>
          <a:endParaRPr lang="en-US"/>
        </a:p>
      </dgm:t>
    </dgm:pt>
    <dgm:pt modelId="{3DEF26E5-A930-4761-BBAD-87D9EE73B469}" type="pres">
      <dgm:prSet presAssocID="{B21416F4-3BE7-498D-BEA3-670581C311F6}" presName="connectorText" presStyleLbl="sibTrans2D1" presStyleIdx="1" presStyleCnt="3"/>
      <dgm:spPr/>
      <dgm:t>
        <a:bodyPr/>
        <a:lstStyle/>
        <a:p>
          <a:endParaRPr lang="en-US"/>
        </a:p>
      </dgm:t>
    </dgm:pt>
    <dgm:pt modelId="{D9F84125-97D6-4A0A-9FD9-FDEA6FDE1F95}" type="pres">
      <dgm:prSet presAssocID="{F663DA69-0222-407E-B458-6CBF37307F5B}" presName="node" presStyleLbl="node1" presStyleIdx="2" presStyleCnt="4">
        <dgm:presLayoutVars>
          <dgm:bulletEnabled val="1"/>
        </dgm:presLayoutVars>
      </dgm:prSet>
      <dgm:spPr/>
      <dgm:t>
        <a:bodyPr/>
        <a:lstStyle/>
        <a:p>
          <a:endParaRPr lang="en-US"/>
        </a:p>
      </dgm:t>
    </dgm:pt>
    <dgm:pt modelId="{1DA777C1-7973-4E67-A6A1-A0503D20A3BD}" type="pres">
      <dgm:prSet presAssocID="{15E9548F-DA68-49D8-A95B-06B748AFF4DF}" presName="sibTrans" presStyleLbl="sibTrans2D1" presStyleIdx="2" presStyleCnt="3"/>
      <dgm:spPr/>
      <dgm:t>
        <a:bodyPr/>
        <a:lstStyle/>
        <a:p>
          <a:endParaRPr lang="en-US"/>
        </a:p>
      </dgm:t>
    </dgm:pt>
    <dgm:pt modelId="{CFB1FC9B-B746-4CC2-AB08-B198AF1C1FC8}" type="pres">
      <dgm:prSet presAssocID="{15E9548F-DA68-49D8-A95B-06B748AFF4DF}" presName="connectorText" presStyleLbl="sibTrans2D1" presStyleIdx="2" presStyleCnt="3"/>
      <dgm:spPr/>
      <dgm:t>
        <a:bodyPr/>
        <a:lstStyle/>
        <a:p>
          <a:endParaRPr lang="en-US"/>
        </a:p>
      </dgm:t>
    </dgm:pt>
    <dgm:pt modelId="{A6C8B91E-F7D8-4B89-9E58-B25EECD14AE8}" type="pres">
      <dgm:prSet presAssocID="{FC4ACB80-6DA8-4B86-AAA0-99ECE0545F5E}" presName="node" presStyleLbl="node1" presStyleIdx="3" presStyleCnt="4">
        <dgm:presLayoutVars>
          <dgm:bulletEnabled val="1"/>
        </dgm:presLayoutVars>
      </dgm:prSet>
      <dgm:spPr/>
      <dgm:t>
        <a:bodyPr/>
        <a:lstStyle/>
        <a:p>
          <a:endParaRPr lang="en-US"/>
        </a:p>
      </dgm:t>
    </dgm:pt>
  </dgm:ptLst>
  <dgm:cxnLst>
    <dgm:cxn modelId="{8E5EB688-71C4-4475-8F25-4EB668F1F5C4}" type="presOf" srcId="{66C51D44-A178-43C6-8937-60366568B779}" destId="{584A9C24-8148-46CB-A269-12A00D043EA0}" srcOrd="0" destOrd="0" presId="urn:microsoft.com/office/officeart/2005/8/layout/process2"/>
    <dgm:cxn modelId="{6BE74679-43C7-484D-842D-4EE9FA4B682E}" type="presOf" srcId="{15E9548F-DA68-49D8-A95B-06B748AFF4DF}" destId="{CFB1FC9B-B746-4CC2-AB08-B198AF1C1FC8}" srcOrd="1" destOrd="0" presId="urn:microsoft.com/office/officeart/2005/8/layout/process2"/>
    <dgm:cxn modelId="{6C2744CE-2380-4556-9F24-CA65D80F8A13}" type="presOf" srcId="{206AE426-1C9D-481C-97C7-D5075975C982}" destId="{91E4FE25-288A-45B1-B1FA-0A1426718D85}" srcOrd="0" destOrd="0" presId="urn:microsoft.com/office/officeart/2005/8/layout/process2"/>
    <dgm:cxn modelId="{37350952-B388-4FE4-9088-36E31B3FA0B5}" type="presOf" srcId="{B21416F4-3BE7-498D-BEA3-670581C311F6}" destId="{3DEF26E5-A930-4761-BBAD-87D9EE73B469}" srcOrd="1" destOrd="0" presId="urn:microsoft.com/office/officeart/2005/8/layout/process2"/>
    <dgm:cxn modelId="{26D500C1-481F-4CC9-80BD-FC3624F8819C}" srcId="{D8AA6FC4-83EB-4482-A151-9ED8B5D51406}" destId="{FC4ACB80-6DA8-4B86-AAA0-99ECE0545F5E}" srcOrd="3" destOrd="0" parTransId="{876359DE-D5BB-4929-9F7A-3C2DB7AAA710}" sibTransId="{76BC0187-E858-466A-8190-238B058956F5}"/>
    <dgm:cxn modelId="{9FC63BDE-3C16-4639-ADD8-7D194BA105B7}" type="presOf" srcId="{0875AD16-BD09-4C27-9E34-1E4097B9B6EE}" destId="{5F430387-5890-46DC-B72C-919AC1530E66}" srcOrd="0" destOrd="0" presId="urn:microsoft.com/office/officeart/2005/8/layout/process2"/>
    <dgm:cxn modelId="{B22C46EF-C238-4815-BEDB-390F5B042FFD}" srcId="{D8AA6FC4-83EB-4482-A151-9ED8B5D51406}" destId="{66C51D44-A178-43C6-8937-60366568B779}" srcOrd="1" destOrd="0" parTransId="{D313E28E-11C2-413C-BCD7-FF2F87BC52FA}" sibTransId="{B21416F4-3BE7-498D-BEA3-670581C311F6}"/>
    <dgm:cxn modelId="{E6CF7816-7E0F-47FF-848B-5841585E665C}" srcId="{D8AA6FC4-83EB-4482-A151-9ED8B5D51406}" destId="{F663DA69-0222-407E-B458-6CBF37307F5B}" srcOrd="2" destOrd="0" parTransId="{87D79C4A-4524-4C62-B377-28F5B29E70B1}" sibTransId="{15E9548F-DA68-49D8-A95B-06B748AFF4DF}"/>
    <dgm:cxn modelId="{25F96601-8F49-4FCA-81F4-007B72AFB8E3}" type="presOf" srcId="{FC4ACB80-6DA8-4B86-AAA0-99ECE0545F5E}" destId="{A6C8B91E-F7D8-4B89-9E58-B25EECD14AE8}" srcOrd="0" destOrd="0" presId="urn:microsoft.com/office/officeart/2005/8/layout/process2"/>
    <dgm:cxn modelId="{B1B885A0-5624-4348-9FBC-04EFFC72E683}" srcId="{D8AA6FC4-83EB-4482-A151-9ED8B5D51406}" destId="{206AE426-1C9D-481C-97C7-D5075975C982}" srcOrd="0" destOrd="0" parTransId="{183C5BB5-D5BF-477A-B231-2544715F9132}" sibTransId="{0875AD16-BD09-4C27-9E34-1E4097B9B6EE}"/>
    <dgm:cxn modelId="{EA94DFFD-F26F-478A-90E3-529FF0B6621E}" type="presOf" srcId="{15E9548F-DA68-49D8-A95B-06B748AFF4DF}" destId="{1DA777C1-7973-4E67-A6A1-A0503D20A3BD}" srcOrd="0" destOrd="0" presId="urn:microsoft.com/office/officeart/2005/8/layout/process2"/>
    <dgm:cxn modelId="{CE4C0185-12EA-4E6A-985B-BF6D24B4853B}" type="presOf" srcId="{0875AD16-BD09-4C27-9E34-1E4097B9B6EE}" destId="{D14C3FE5-CE83-4176-A8D3-4A1F0F7CCDDA}" srcOrd="1" destOrd="0" presId="urn:microsoft.com/office/officeart/2005/8/layout/process2"/>
    <dgm:cxn modelId="{C0C25696-E9F4-47CF-80DB-1FBB2A20203D}" type="presOf" srcId="{F663DA69-0222-407E-B458-6CBF37307F5B}" destId="{D9F84125-97D6-4A0A-9FD9-FDEA6FDE1F95}" srcOrd="0" destOrd="0" presId="urn:microsoft.com/office/officeart/2005/8/layout/process2"/>
    <dgm:cxn modelId="{AFC5152D-72D4-41F6-929B-162CA7306816}" type="presOf" srcId="{D8AA6FC4-83EB-4482-A151-9ED8B5D51406}" destId="{4B7E4089-34AE-4320-A7B1-FF2037D9DBA5}" srcOrd="0" destOrd="0" presId="urn:microsoft.com/office/officeart/2005/8/layout/process2"/>
    <dgm:cxn modelId="{A05638E1-9710-4924-83E6-4F21A9424AFA}" type="presOf" srcId="{B21416F4-3BE7-498D-BEA3-670581C311F6}" destId="{54EC866D-F771-4C72-BEDA-6E4F92CE7466}" srcOrd="0" destOrd="0" presId="urn:microsoft.com/office/officeart/2005/8/layout/process2"/>
    <dgm:cxn modelId="{384D4E8F-5B81-4883-B340-C2045DA200B3}" type="presParOf" srcId="{4B7E4089-34AE-4320-A7B1-FF2037D9DBA5}" destId="{91E4FE25-288A-45B1-B1FA-0A1426718D85}" srcOrd="0" destOrd="0" presId="urn:microsoft.com/office/officeart/2005/8/layout/process2"/>
    <dgm:cxn modelId="{1ACB3354-6522-41B0-A1DF-1AA3F0A83A1F}" type="presParOf" srcId="{4B7E4089-34AE-4320-A7B1-FF2037D9DBA5}" destId="{5F430387-5890-46DC-B72C-919AC1530E66}" srcOrd="1" destOrd="0" presId="urn:microsoft.com/office/officeart/2005/8/layout/process2"/>
    <dgm:cxn modelId="{96EA28C2-EE93-4EF7-8E0D-3C9464BDC503}" type="presParOf" srcId="{5F430387-5890-46DC-B72C-919AC1530E66}" destId="{D14C3FE5-CE83-4176-A8D3-4A1F0F7CCDDA}" srcOrd="0" destOrd="0" presId="urn:microsoft.com/office/officeart/2005/8/layout/process2"/>
    <dgm:cxn modelId="{D54FCCD3-28BF-49D1-A746-36D7BC1FFC98}" type="presParOf" srcId="{4B7E4089-34AE-4320-A7B1-FF2037D9DBA5}" destId="{584A9C24-8148-46CB-A269-12A00D043EA0}" srcOrd="2" destOrd="0" presId="urn:microsoft.com/office/officeart/2005/8/layout/process2"/>
    <dgm:cxn modelId="{C404AB12-E71D-45E3-9A29-090C45DB4F15}" type="presParOf" srcId="{4B7E4089-34AE-4320-A7B1-FF2037D9DBA5}" destId="{54EC866D-F771-4C72-BEDA-6E4F92CE7466}" srcOrd="3" destOrd="0" presId="urn:microsoft.com/office/officeart/2005/8/layout/process2"/>
    <dgm:cxn modelId="{D22A33DC-6030-428D-8755-75068D1F35EC}" type="presParOf" srcId="{54EC866D-F771-4C72-BEDA-6E4F92CE7466}" destId="{3DEF26E5-A930-4761-BBAD-87D9EE73B469}" srcOrd="0" destOrd="0" presId="urn:microsoft.com/office/officeart/2005/8/layout/process2"/>
    <dgm:cxn modelId="{5C9F1771-CCCB-4C30-895B-787F9CC20777}" type="presParOf" srcId="{4B7E4089-34AE-4320-A7B1-FF2037D9DBA5}" destId="{D9F84125-97D6-4A0A-9FD9-FDEA6FDE1F95}" srcOrd="4" destOrd="0" presId="urn:microsoft.com/office/officeart/2005/8/layout/process2"/>
    <dgm:cxn modelId="{38FBEAB7-D0A3-4527-8255-5652357B607F}" type="presParOf" srcId="{4B7E4089-34AE-4320-A7B1-FF2037D9DBA5}" destId="{1DA777C1-7973-4E67-A6A1-A0503D20A3BD}" srcOrd="5" destOrd="0" presId="urn:microsoft.com/office/officeart/2005/8/layout/process2"/>
    <dgm:cxn modelId="{B3192B2F-9DE3-4ED5-86E1-0CE56D874C4B}" type="presParOf" srcId="{1DA777C1-7973-4E67-A6A1-A0503D20A3BD}" destId="{CFB1FC9B-B746-4CC2-AB08-B198AF1C1FC8}" srcOrd="0" destOrd="0" presId="urn:microsoft.com/office/officeart/2005/8/layout/process2"/>
    <dgm:cxn modelId="{4F412163-DA34-4DD7-B0CB-AE3FBC8FE449}" type="presParOf" srcId="{4B7E4089-34AE-4320-A7B1-FF2037D9DBA5}" destId="{A6C8B91E-F7D8-4B89-9E58-B25EECD14AE8}"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E4A2D6-39F0-47F6-BEBC-BC726272B374}" type="doc">
      <dgm:prSet loTypeId="urn:microsoft.com/office/officeart/2005/8/layout/bList2" loCatId="list" qsTypeId="urn:microsoft.com/office/officeart/2005/8/quickstyle/simple2" qsCatId="simple" csTypeId="urn:microsoft.com/office/officeart/2005/8/colors/colorful1" csCatId="colorful" phldr="1"/>
      <dgm:spPr/>
      <dgm:t>
        <a:bodyPr/>
        <a:lstStyle/>
        <a:p>
          <a:endParaRPr lang="en-US"/>
        </a:p>
      </dgm:t>
    </dgm:pt>
    <dgm:pt modelId="{4637DA69-D97C-4375-98F2-051FBA323D74}" type="parTrans" cxnId="{2F07F2E7-14FE-4904-9A9F-53253F6DE6A2}">
      <dgm:prSet/>
      <dgm:spPr/>
      <dgm:t>
        <a:bodyPr/>
        <a:lstStyle/>
        <a:p>
          <a:endParaRPr lang="en-US"/>
        </a:p>
      </dgm:t>
    </dgm:pt>
    <dgm:pt modelId="{85A83164-9F79-4A8C-A972-B4BDE4063C5A}">
      <dgm:prSet phldrT="[Text]" custT="1"/>
      <dgm:spPr/>
      <dgm:t>
        <a:bodyPr/>
        <a:lstStyle/>
        <a:p>
          <a:r>
            <a:rPr lang="en-US" sz="1700" dirty="0" err="1" smtClean="0">
              <a:latin typeface="Calibri"/>
              <a:cs typeface="Arial"/>
            </a:rPr>
            <a:t>Experiencia</a:t>
          </a:r>
          <a:r>
            <a:rPr lang="en-US" sz="1700" dirty="0" smtClean="0">
              <a:latin typeface="Calibri"/>
              <a:cs typeface="Arial"/>
            </a:rPr>
            <a:t> de </a:t>
          </a:r>
          <a:r>
            <a:rPr lang="en-US" sz="1700" dirty="0" err="1" smtClean="0">
              <a:latin typeface="Calibri"/>
              <a:cs typeface="Arial"/>
            </a:rPr>
            <a:t>Aprendizaje</a:t>
          </a:r>
          <a:endParaRPr lang="en-US" sz="1700" dirty="0">
            <a:latin typeface="Calibri"/>
            <a:cs typeface="Arial"/>
          </a:endParaRPr>
        </a:p>
      </dgm:t>
    </dgm:pt>
    <dgm:pt modelId="{17E5ED84-D0E4-4DB8-8C3E-F1FDA920FFA0}" type="parTrans" cxnId="{9D20D030-1B29-41A1-B685-A4696EE39596}">
      <dgm:prSet/>
      <dgm:spPr/>
      <dgm:t>
        <a:bodyPr/>
        <a:lstStyle/>
        <a:p>
          <a:endParaRPr lang="en-US"/>
        </a:p>
      </dgm:t>
    </dgm:pt>
    <dgm:pt modelId="{631842D3-B922-4EC9-BC3D-A03A052C910D}">
      <dgm:prSet phldrT="[Text]" custT="1"/>
      <dgm:spPr/>
      <dgm:t>
        <a:bodyPr/>
        <a:lstStyle/>
        <a:p>
          <a:r>
            <a:rPr lang="es" sz="1300" b="0" i="0" strike="noStrike" cap="none" spc="0" baseline="0" dirty="0" smtClean="0">
              <a:solidFill>
                <a:srgbClr val="000000"/>
              </a:solidFill>
              <a:effectLst/>
              <a:latin typeface="Calibri"/>
              <a:ea typeface="Calibri"/>
              <a:cs typeface="Calibri"/>
            </a:rPr>
            <a:t>Instrucción simultánea en </a:t>
          </a:r>
          <a:r>
            <a:rPr lang="es" sz="1300" b="0" i="0" strike="noStrike" cap="none" spc="0" baseline="0" dirty="0">
              <a:solidFill>
                <a:srgbClr val="000000"/>
              </a:solidFill>
              <a:effectLst/>
              <a:latin typeface="Calibri"/>
              <a:ea typeface="Calibri"/>
              <a:cs typeface="Calibri"/>
            </a:rPr>
            <a:t>vivo a través de herramientas de </a:t>
          </a:r>
          <a:r>
            <a:rPr lang="es" sz="1300" b="0" i="0" strike="noStrike" cap="none" spc="0" baseline="0" dirty="0" smtClean="0">
              <a:solidFill>
                <a:srgbClr val="000000"/>
              </a:solidFill>
              <a:effectLst/>
              <a:latin typeface="Calibri"/>
              <a:ea typeface="Calibri"/>
              <a:cs typeface="Calibri"/>
            </a:rPr>
            <a:t>videoconferencia.</a:t>
          </a:r>
          <a:endParaRPr lang="en-US" sz="1300" dirty="0">
            <a:latin typeface="Calibri"/>
            <a:cs typeface="Arial"/>
          </a:endParaRPr>
        </a:p>
      </dgm:t>
    </dgm:pt>
    <dgm:pt modelId="{B08AF709-F176-4E0D-B106-C324118FD86B}" type="sibTrans" cxnId="{9D20D030-1B29-41A1-B685-A4696EE39596}">
      <dgm:prSet/>
      <dgm:spPr/>
      <dgm:t>
        <a:bodyPr/>
        <a:lstStyle/>
        <a:p>
          <a:endParaRPr lang="en-US"/>
        </a:p>
      </dgm:t>
    </dgm:pt>
    <dgm:pt modelId="{9F423A2F-11FE-49DF-BFA8-11BA372F201C}" type="parTrans" cxnId="{938BD9C8-6D62-4301-9E5C-E6CCFB18C6C2}">
      <dgm:prSet/>
      <dgm:spPr/>
      <dgm:t>
        <a:bodyPr/>
        <a:lstStyle/>
        <a:p>
          <a:endParaRPr lang="en-US"/>
        </a:p>
      </dgm:t>
    </dgm:pt>
    <dgm:pt modelId="{8CD920EE-99A1-4137-8AD4-6DD65903A573}">
      <dgm:prSet phldrT="[Text]" custT="1"/>
      <dgm:spPr/>
      <dgm:t>
        <a:bodyPr/>
        <a:lstStyle/>
        <a:p>
          <a:endParaRPr lang="es" sz="1300" noProof="0" dirty="0">
            <a:latin typeface="Calibri"/>
            <a:cs typeface="Arial"/>
          </a:endParaRPr>
        </a:p>
      </dgm:t>
    </dgm:pt>
    <dgm:pt modelId="{9315F8F2-553E-4DC2-88C3-1A3C879CDB0B}" type="sibTrans" cxnId="{938BD9C8-6D62-4301-9E5C-E6CCFB18C6C2}">
      <dgm:prSet/>
      <dgm:spPr/>
      <dgm:t>
        <a:bodyPr/>
        <a:lstStyle/>
        <a:p>
          <a:endParaRPr lang="en-US"/>
        </a:p>
      </dgm:t>
    </dgm:pt>
    <dgm:pt modelId="{2EF50341-5998-4DBE-AFFB-61096F529676}" type="parTrans" cxnId="{58B5A8BB-5A8C-454B-8392-C28D29A6BBDB}">
      <dgm:prSet/>
      <dgm:spPr/>
      <dgm:t>
        <a:bodyPr/>
        <a:lstStyle/>
        <a:p>
          <a:endParaRPr lang="en-US"/>
        </a:p>
      </dgm:t>
    </dgm:pt>
    <dgm:pt modelId="{B7EC8B64-A633-41CA-8BFB-9CDC9725012C}">
      <dgm:prSet phldrT="[Text]" custT="1"/>
      <dgm:spPr/>
      <dgm:t>
        <a:bodyPr/>
        <a:lstStyle/>
        <a:p>
          <a:r>
            <a:rPr lang="es" sz="1300" b="0" i="0" strike="noStrike" cap="none" spc="0" baseline="0" noProof="0" dirty="0">
              <a:solidFill>
                <a:srgbClr val="000000"/>
              </a:solidFill>
              <a:effectLst/>
              <a:latin typeface="Calibri"/>
              <a:ea typeface="Calibri"/>
              <a:cs typeface="Calibri"/>
            </a:rPr>
            <a:t>Herramientas tecnológicas racionalizadas para apoyar  consistentemente </a:t>
          </a:r>
          <a:r>
            <a:rPr lang="en-US" sz="1300" b="0" i="0" strike="noStrike" cap="none" spc="0" baseline="0" noProof="0" dirty="0">
              <a:solidFill>
                <a:srgbClr val="000000"/>
              </a:solidFill>
              <a:effectLst/>
              <a:latin typeface="Calibri"/>
              <a:ea typeface="Calibri"/>
              <a:cs typeface="Calibri"/>
            </a:rPr>
            <a:t>la </a:t>
          </a:r>
          <a:r>
            <a:rPr lang="es" sz="1300" b="0" i="0" strike="noStrike" cap="none" spc="0" baseline="0" noProof="0" dirty="0">
              <a:solidFill>
                <a:srgbClr val="000000"/>
              </a:solidFill>
              <a:effectLst/>
              <a:latin typeface="Calibri"/>
              <a:ea typeface="Calibri"/>
              <a:cs typeface="Calibri"/>
            </a:rPr>
            <a:t>participación  de los </a:t>
          </a:r>
          <a:r>
            <a:rPr lang="es" sz="1300" b="0" i="0" strike="noStrike" cap="none" spc="0" baseline="0" noProof="0" dirty="0" smtClean="0">
              <a:solidFill>
                <a:srgbClr val="000000"/>
              </a:solidFill>
              <a:effectLst/>
              <a:latin typeface="Calibri"/>
              <a:ea typeface="Calibri"/>
              <a:cs typeface="Calibri"/>
            </a:rPr>
            <a:t>alumnos.</a:t>
          </a:r>
          <a:endParaRPr lang="es" sz="1300" noProof="0" dirty="0">
            <a:latin typeface="Calibri"/>
            <a:cs typeface="Arial"/>
          </a:endParaRPr>
        </a:p>
      </dgm:t>
    </dgm:pt>
    <dgm:pt modelId="{531817C5-5E8A-4175-9C46-A6F39F6A02E6}" type="sibTrans" cxnId="{58B5A8BB-5A8C-454B-8392-C28D29A6BBDB}">
      <dgm:prSet/>
      <dgm:spPr/>
      <dgm:t>
        <a:bodyPr/>
        <a:lstStyle/>
        <a:p>
          <a:endParaRPr lang="en-US"/>
        </a:p>
      </dgm:t>
    </dgm:pt>
    <dgm:pt modelId="{41D264DC-0C00-4B17-AEB5-23E57F546458}" type="parTrans" cxnId="{FB57B223-E59B-4EBE-9C98-A70E3542C8CA}">
      <dgm:prSet/>
      <dgm:spPr/>
      <dgm:t>
        <a:bodyPr/>
        <a:lstStyle/>
        <a:p>
          <a:endParaRPr lang="en-US"/>
        </a:p>
      </dgm:t>
    </dgm:pt>
    <dgm:pt modelId="{24598DFB-A186-4F63-A469-BE4F642A3357}">
      <dgm:prSet phldrT="[Text]" custT="1"/>
      <dgm:spPr/>
      <dgm:t>
        <a:bodyPr/>
        <a:lstStyle/>
        <a:p>
          <a:endParaRPr lang="en-US" sz="1300">
            <a:latin typeface="Calibri"/>
            <a:cs typeface="Arial"/>
          </a:endParaRPr>
        </a:p>
      </dgm:t>
    </dgm:pt>
    <dgm:pt modelId="{2CA67CA9-20CF-424B-AB3D-7CD04CE215D8}" type="sibTrans" cxnId="{FB57B223-E59B-4EBE-9C98-A70E3542C8CA}">
      <dgm:prSet/>
      <dgm:spPr/>
      <dgm:t>
        <a:bodyPr/>
        <a:lstStyle/>
        <a:p>
          <a:endParaRPr lang="en-US"/>
        </a:p>
      </dgm:t>
    </dgm:pt>
    <dgm:pt modelId="{B7B8226B-5ABD-4AE8-923B-F0CAD4F85E49}" type="parTrans" cxnId="{71918E91-B6FB-4FFC-896B-E7C8829D4A4B}">
      <dgm:prSet/>
      <dgm:spPr/>
      <dgm:t>
        <a:bodyPr/>
        <a:lstStyle/>
        <a:p>
          <a:endParaRPr lang="en-US"/>
        </a:p>
      </dgm:t>
    </dgm:pt>
    <dgm:pt modelId="{6BC0025C-5FB6-436D-BE6A-494BD3F2D368}">
      <dgm:prSet custT="1"/>
      <dgm:spPr/>
      <dgm:t>
        <a:bodyPr/>
        <a:lstStyle/>
        <a:p>
          <a:r>
            <a:rPr lang="es" sz="1300" b="0" i="0" strike="noStrike" cap="none" spc="0" baseline="0" dirty="0">
              <a:solidFill>
                <a:srgbClr val="000000"/>
              </a:solidFill>
              <a:effectLst/>
              <a:latin typeface="Calibri"/>
              <a:ea typeface="Calibri"/>
              <a:cs typeface="Calibri"/>
            </a:rPr>
            <a:t>Experiencias diarias de aprendizaje </a:t>
          </a:r>
          <a:r>
            <a:rPr lang="es" sz="1300" b="0" i="0" strike="noStrike" cap="none" spc="0" baseline="0" dirty="0" smtClean="0">
              <a:solidFill>
                <a:srgbClr val="000000"/>
              </a:solidFill>
              <a:effectLst/>
              <a:latin typeface="Calibri"/>
              <a:ea typeface="Calibri"/>
              <a:cs typeface="Calibri"/>
            </a:rPr>
            <a:t>no simultáneo.</a:t>
          </a:r>
          <a:endParaRPr lang="es" sz="1300" b="0" i="0" strike="noStrike" cap="none" spc="0" baseline="0" dirty="0">
            <a:solidFill>
              <a:srgbClr val="000000"/>
            </a:solidFill>
            <a:effectLst/>
            <a:latin typeface="Calibri"/>
            <a:ea typeface="Calibri"/>
            <a:cs typeface="Calibri"/>
          </a:endParaRPr>
        </a:p>
      </dgm:t>
    </dgm:pt>
    <dgm:pt modelId="{07421225-14EB-4E5A-994A-07DB40CC1341}" type="sibTrans" cxnId="{71918E91-B6FB-4FFC-896B-E7C8829D4A4B}">
      <dgm:prSet/>
      <dgm:spPr/>
      <dgm:t>
        <a:bodyPr/>
        <a:lstStyle/>
        <a:p>
          <a:endParaRPr lang="en-US"/>
        </a:p>
      </dgm:t>
    </dgm:pt>
    <dgm:pt modelId="{C0865674-0328-4F8D-A817-74F6F90C1326}" type="parTrans" cxnId="{70F549A6-181F-4961-BCA2-C6DE263497B4}">
      <dgm:prSet/>
      <dgm:spPr/>
      <dgm:t>
        <a:bodyPr/>
        <a:lstStyle/>
        <a:p>
          <a:endParaRPr lang="en-US"/>
        </a:p>
      </dgm:t>
    </dgm:pt>
    <dgm:pt modelId="{7312A7B3-EE6D-4038-8B51-E4C5580D52B3}">
      <dgm:prSet phldrT="[Text]" custT="1"/>
      <dgm:spPr/>
      <dgm:t>
        <a:bodyPr/>
        <a:lstStyle/>
        <a:p>
          <a:endParaRPr lang="en-US" sz="1100" dirty="0">
            <a:latin typeface="Calibri"/>
            <a:cs typeface="Arial"/>
          </a:endParaRPr>
        </a:p>
      </dgm:t>
    </dgm:pt>
    <dgm:pt modelId="{E3D147B5-3C74-40D6-AD5C-0959CA736FC7}" type="sibTrans" cxnId="{70F549A6-181F-4961-BCA2-C6DE263497B4}">
      <dgm:prSet/>
      <dgm:spPr/>
      <dgm:t>
        <a:bodyPr/>
        <a:lstStyle/>
        <a:p>
          <a:endParaRPr lang="en-US"/>
        </a:p>
      </dgm:t>
    </dgm:pt>
    <dgm:pt modelId="{471FEB4A-6055-4C77-B1A4-07BAB59423B7}" type="sibTrans" cxnId="{2F07F2E7-14FE-4904-9A9F-53253F6DE6A2}">
      <dgm:prSet/>
      <dgm:spPr/>
      <dgm:t>
        <a:bodyPr/>
        <a:lstStyle/>
        <a:p>
          <a:endParaRPr lang="en-US"/>
        </a:p>
      </dgm:t>
    </dgm:pt>
    <dgm:pt modelId="{0E7525EB-3D81-4C8C-BE27-9FDE15BB73AD}" type="parTrans" cxnId="{C7914A17-2E47-4F36-B36E-B90261885260}">
      <dgm:prSet/>
      <dgm:spPr/>
      <dgm:t>
        <a:bodyPr/>
        <a:lstStyle/>
        <a:p>
          <a:endParaRPr lang="en-US"/>
        </a:p>
      </dgm:t>
    </dgm:pt>
    <dgm:pt modelId="{823914BC-9E3D-4BC1-8316-DBFD5B9F5A5E}">
      <dgm:prSet phldrT="[Text]" custT="1"/>
      <dgm:spPr/>
      <dgm:t>
        <a:bodyPr/>
        <a:lstStyle/>
        <a:p>
          <a:r>
            <a:rPr lang="es" sz="1700" b="1" i="0" strike="noStrike" cap="none" spc="0" baseline="0">
              <a:solidFill>
                <a:srgbClr val="000000"/>
              </a:solidFill>
              <a:effectLst/>
              <a:latin typeface="Calibri"/>
              <a:ea typeface="Calibri"/>
              <a:cs typeface="Calibri"/>
            </a:rPr>
            <a:t>Uso de Schoology</a:t>
          </a:r>
          <a:endParaRPr lang="en-US" sz="1700">
            <a:latin typeface="Calibri"/>
            <a:cs typeface="Arial"/>
          </a:endParaRPr>
        </a:p>
      </dgm:t>
    </dgm:pt>
    <dgm:pt modelId="{FBD43A0C-79C9-4B96-95A0-4E122911BEF2}" type="parTrans" cxnId="{7DE67D9D-979E-4C08-A9B6-8B265B601F80}">
      <dgm:prSet/>
      <dgm:spPr/>
      <dgm:t>
        <a:bodyPr/>
        <a:lstStyle/>
        <a:p>
          <a:endParaRPr lang="en-US"/>
        </a:p>
      </dgm:t>
    </dgm:pt>
    <dgm:pt modelId="{650F350E-A6D2-46CE-B947-ACF6921BCDE1}">
      <dgm:prSet phldrT="[Text]" custT="1"/>
      <dgm:spPr/>
      <dgm:t>
        <a:bodyPr/>
        <a:lstStyle/>
        <a:p>
          <a:r>
            <a:rPr lang="es" sz="1300" b="0" i="0" strike="noStrike" cap="none" spc="0" baseline="0" dirty="0" smtClean="0">
              <a:solidFill>
                <a:srgbClr val="000000"/>
              </a:solidFill>
              <a:effectLst/>
              <a:latin typeface="Calibri"/>
              <a:ea typeface="Calibri"/>
              <a:cs typeface="Calibri"/>
            </a:rPr>
            <a:t>Organización mejorada de materias </a:t>
          </a:r>
          <a:r>
            <a:rPr lang="es" sz="1300" b="0" i="0" strike="noStrike" cap="none" spc="0" baseline="0" dirty="0">
              <a:solidFill>
                <a:srgbClr val="000000"/>
              </a:solidFill>
              <a:effectLst/>
              <a:latin typeface="Calibri"/>
              <a:ea typeface="Calibri"/>
              <a:cs typeface="Calibri"/>
            </a:rPr>
            <a:t>mediante una estructura de carpetas </a:t>
          </a:r>
          <a:r>
            <a:rPr lang="es" sz="1300" b="0" i="0" strike="noStrike" cap="none" spc="0" baseline="0" dirty="0" smtClean="0">
              <a:solidFill>
                <a:srgbClr val="000000"/>
              </a:solidFill>
              <a:effectLst/>
              <a:latin typeface="Calibri"/>
              <a:ea typeface="Calibri"/>
              <a:cs typeface="Calibri"/>
            </a:rPr>
            <a:t>estandarizada.</a:t>
          </a:r>
          <a:endParaRPr lang="en-US" sz="1300" dirty="0">
            <a:latin typeface="Calibri"/>
            <a:cs typeface="Arial"/>
          </a:endParaRPr>
        </a:p>
      </dgm:t>
    </dgm:pt>
    <dgm:pt modelId="{278C8E45-54C4-4C52-AAC5-17CC9AD9805D}" type="sibTrans" cxnId="{7DE67D9D-979E-4C08-A9B6-8B265B601F80}">
      <dgm:prSet/>
      <dgm:spPr/>
      <dgm:t>
        <a:bodyPr/>
        <a:lstStyle/>
        <a:p>
          <a:endParaRPr lang="en-US"/>
        </a:p>
      </dgm:t>
    </dgm:pt>
    <dgm:pt modelId="{1677622F-E6E0-436C-9144-CAA2DB413FA3}" type="parTrans" cxnId="{587EF39E-CB21-4668-BD01-93AE9C5C50CF}">
      <dgm:prSet/>
      <dgm:spPr/>
      <dgm:t>
        <a:bodyPr/>
        <a:lstStyle/>
        <a:p>
          <a:endParaRPr lang="en-US"/>
        </a:p>
      </dgm:t>
    </dgm:pt>
    <dgm:pt modelId="{3C7610DF-32F4-4A94-AC94-E2717A196437}">
      <dgm:prSet phldrT="[Text]" custT="1"/>
      <dgm:spPr/>
      <dgm:t>
        <a:bodyPr/>
        <a:lstStyle/>
        <a:p>
          <a:endParaRPr lang="en-US" sz="1300" dirty="0">
            <a:latin typeface="Calibri"/>
            <a:cs typeface="Arial"/>
          </a:endParaRPr>
        </a:p>
      </dgm:t>
    </dgm:pt>
    <dgm:pt modelId="{BD07F530-AADB-4BB5-B77F-8F145F30C48D}" type="sibTrans" cxnId="{587EF39E-CB21-4668-BD01-93AE9C5C50CF}">
      <dgm:prSet/>
      <dgm:spPr/>
      <dgm:t>
        <a:bodyPr/>
        <a:lstStyle/>
        <a:p>
          <a:endParaRPr lang="en-US"/>
        </a:p>
      </dgm:t>
    </dgm:pt>
    <dgm:pt modelId="{29E0DC28-CC65-479D-85B5-D9D5EF81597F}" type="parTrans" cxnId="{37940921-85C1-4C0B-A26F-70C050E3CC61}">
      <dgm:prSet/>
      <dgm:spPr/>
      <dgm:t>
        <a:bodyPr/>
        <a:lstStyle/>
        <a:p>
          <a:endParaRPr lang="en-US"/>
        </a:p>
      </dgm:t>
    </dgm:pt>
    <dgm:pt modelId="{F2D37537-A295-4621-AD7B-03A23403615F}">
      <dgm:prSet phldrT="[Text]" custT="1"/>
      <dgm:spPr/>
      <dgm:t>
        <a:bodyPr/>
        <a:lstStyle/>
        <a:p>
          <a:r>
            <a:rPr lang="es" sz="1300" b="0" i="0" strike="noStrike" cap="none" spc="0" baseline="0" dirty="0">
              <a:solidFill>
                <a:srgbClr val="000000"/>
              </a:solidFill>
              <a:effectLst/>
              <a:latin typeface="Calibri"/>
              <a:ea typeface="Calibri"/>
              <a:cs typeface="Calibri"/>
            </a:rPr>
            <a:t>Sistemas de comunicación estandarizados para los padres en </a:t>
          </a:r>
          <a:r>
            <a:rPr lang="es" sz="1300" b="0" i="0" strike="noStrike" cap="none" spc="0" baseline="0" dirty="0" smtClean="0">
              <a:solidFill>
                <a:srgbClr val="000000"/>
              </a:solidFill>
              <a:effectLst/>
              <a:latin typeface="Calibri"/>
              <a:ea typeface="Calibri"/>
              <a:cs typeface="Calibri"/>
            </a:rPr>
            <a:t>Schoology.</a:t>
          </a:r>
          <a:endParaRPr lang="en-US" sz="1300" dirty="0">
            <a:latin typeface="Calibri"/>
            <a:cs typeface="Arial"/>
          </a:endParaRPr>
        </a:p>
      </dgm:t>
    </dgm:pt>
    <dgm:pt modelId="{2BAD4CBC-BE35-47D7-A73B-6589CF133574}" type="sibTrans" cxnId="{37940921-85C1-4C0B-A26F-70C050E3CC61}">
      <dgm:prSet/>
      <dgm:spPr/>
      <dgm:t>
        <a:bodyPr/>
        <a:lstStyle/>
        <a:p>
          <a:endParaRPr lang="en-US"/>
        </a:p>
      </dgm:t>
    </dgm:pt>
    <dgm:pt modelId="{14A366C5-4567-4AA2-86D2-B4E11EEEA741}" type="parTrans" cxnId="{2CDEF2E0-AAC0-496B-956B-DA61F21D3FF1}">
      <dgm:prSet/>
      <dgm:spPr/>
      <dgm:t>
        <a:bodyPr/>
        <a:lstStyle/>
        <a:p>
          <a:endParaRPr lang="en-US"/>
        </a:p>
      </dgm:t>
    </dgm:pt>
    <dgm:pt modelId="{7ED612D8-155F-4F45-8E26-A6925F7A5134}">
      <dgm:prSet phldrT="[Text]" custT="1"/>
      <dgm:spPr/>
      <dgm:t>
        <a:bodyPr/>
        <a:lstStyle/>
        <a:p>
          <a:endParaRPr lang="en-US" sz="1300" dirty="0">
            <a:latin typeface="Calibri"/>
            <a:cs typeface="Arial"/>
          </a:endParaRPr>
        </a:p>
      </dgm:t>
    </dgm:pt>
    <dgm:pt modelId="{075DA55C-02C2-46CB-BFFA-AEA57FC0469C}" type="sibTrans" cxnId="{2CDEF2E0-AAC0-496B-956B-DA61F21D3FF1}">
      <dgm:prSet/>
      <dgm:spPr/>
      <dgm:t>
        <a:bodyPr/>
        <a:lstStyle/>
        <a:p>
          <a:endParaRPr lang="en-US"/>
        </a:p>
      </dgm:t>
    </dgm:pt>
    <dgm:pt modelId="{58764405-805F-4586-BBA8-69F91F44FF6D}" type="parTrans" cxnId="{C3CA6FE2-5285-46A1-94A3-2928D4DF70FE}">
      <dgm:prSet/>
      <dgm:spPr/>
      <dgm:t>
        <a:bodyPr/>
        <a:lstStyle/>
        <a:p>
          <a:endParaRPr lang="en-US"/>
        </a:p>
      </dgm:t>
    </dgm:pt>
    <dgm:pt modelId="{00EB43C4-3CB7-4B48-A2A4-E069DE66CDAD}">
      <dgm:prSet phldrT="[Text]" custT="1"/>
      <dgm:spPr/>
      <dgm:t>
        <a:bodyPr/>
        <a:lstStyle/>
        <a:p>
          <a:r>
            <a:rPr lang="es" sz="1300" b="0" i="0" strike="noStrike" cap="none" spc="0" baseline="0" dirty="0" smtClean="0">
              <a:solidFill>
                <a:srgbClr val="000000"/>
              </a:solidFill>
              <a:effectLst/>
              <a:latin typeface="Calibri"/>
              <a:ea typeface="Calibri"/>
              <a:cs typeface="Calibri"/>
            </a:rPr>
            <a:t>Uso de </a:t>
          </a:r>
          <a:r>
            <a:rPr lang="es" sz="1300" b="0" i="0" strike="noStrike" cap="none" spc="0" baseline="0" dirty="0">
              <a:solidFill>
                <a:srgbClr val="000000"/>
              </a:solidFill>
              <a:effectLst/>
              <a:latin typeface="Calibri"/>
              <a:ea typeface="Calibri"/>
              <a:cs typeface="Calibri"/>
            </a:rPr>
            <a:t>calendario y </a:t>
          </a:r>
          <a:r>
            <a:rPr lang="es" sz="1300" b="0" i="0" strike="noStrike" cap="none" spc="0" baseline="0" dirty="0" smtClean="0">
              <a:solidFill>
                <a:srgbClr val="000000"/>
              </a:solidFill>
              <a:effectLst/>
              <a:latin typeface="Calibri"/>
              <a:ea typeface="Calibri"/>
              <a:cs typeface="Calibri"/>
            </a:rPr>
            <a:t>boleta de </a:t>
          </a:r>
          <a:r>
            <a:rPr lang="es" sz="1300" b="0" i="0" strike="noStrike" cap="none" spc="0" baseline="0" dirty="0">
              <a:solidFill>
                <a:srgbClr val="000000"/>
              </a:solidFill>
              <a:effectLst/>
              <a:latin typeface="Calibri"/>
              <a:ea typeface="Calibri"/>
              <a:cs typeface="Calibri"/>
            </a:rPr>
            <a:t>calificaciones de Schoology para seguir el </a:t>
          </a:r>
          <a:r>
            <a:rPr lang="es" sz="1300" b="0" i="0" strike="noStrike" cap="none" spc="0" baseline="0" dirty="0" smtClean="0">
              <a:solidFill>
                <a:srgbClr val="000000"/>
              </a:solidFill>
              <a:effectLst/>
              <a:latin typeface="Calibri"/>
              <a:ea typeface="Calibri"/>
              <a:cs typeface="Calibri"/>
            </a:rPr>
            <a:t>progreso.</a:t>
          </a:r>
          <a:endParaRPr lang="en-US" sz="1300" dirty="0">
            <a:latin typeface="Calibri"/>
            <a:cs typeface="Arial"/>
          </a:endParaRPr>
        </a:p>
      </dgm:t>
    </dgm:pt>
    <dgm:pt modelId="{3DB7C07C-870C-4F4A-8BF0-E830AE4068AB}" type="sibTrans" cxnId="{C3CA6FE2-5285-46A1-94A3-2928D4DF70FE}">
      <dgm:prSet/>
      <dgm:spPr/>
      <dgm:t>
        <a:bodyPr/>
        <a:lstStyle/>
        <a:p>
          <a:endParaRPr lang="en-US"/>
        </a:p>
      </dgm:t>
    </dgm:pt>
    <dgm:pt modelId="{DF22EC0F-B544-46AE-8277-B636253E7D0C}" type="sibTrans" cxnId="{C7914A17-2E47-4F36-B36E-B90261885260}">
      <dgm:prSet/>
      <dgm:spPr/>
      <dgm:t>
        <a:bodyPr/>
        <a:lstStyle/>
        <a:p>
          <a:endParaRPr lang="en-US"/>
        </a:p>
      </dgm:t>
    </dgm:pt>
    <dgm:pt modelId="{F59A5A3A-AB76-4B9C-985A-3E8DE9E565E8}" type="parTrans" cxnId="{CDB6B63D-8081-4627-8AB3-8181EA802ADF}">
      <dgm:prSet/>
      <dgm:spPr/>
      <dgm:t>
        <a:bodyPr/>
        <a:lstStyle/>
        <a:p>
          <a:endParaRPr lang="en-US"/>
        </a:p>
      </dgm:t>
    </dgm:pt>
    <dgm:pt modelId="{11248DD1-587E-480D-8E6E-89CC2544B8EF}">
      <dgm:prSet phldrT="[Text]" custT="1"/>
      <dgm:spPr/>
      <dgm:t>
        <a:bodyPr/>
        <a:lstStyle/>
        <a:p>
          <a:r>
            <a:rPr lang="es" sz="1600" b="1" i="0" strike="noStrike" cap="none" spc="0" baseline="0" dirty="0">
              <a:solidFill>
                <a:srgbClr val="000000"/>
              </a:solidFill>
              <a:effectLst/>
              <a:latin typeface="Calibri"/>
              <a:ea typeface="Calibri"/>
              <a:cs typeface="Calibri"/>
            </a:rPr>
            <a:t>Monitoreo y </a:t>
          </a:r>
          <a:r>
            <a:rPr lang="es" sz="1600" b="1" i="0" strike="noStrike" cap="none" spc="0" baseline="0" dirty="0" smtClean="0">
              <a:solidFill>
                <a:srgbClr val="000000"/>
              </a:solidFill>
              <a:effectLst/>
              <a:latin typeface="Calibri"/>
              <a:ea typeface="Calibri"/>
              <a:cs typeface="Calibri"/>
            </a:rPr>
            <a:t>retroalimentación sobre el progreso</a:t>
          </a:r>
          <a:endParaRPr lang="en-US" sz="1600" dirty="0">
            <a:latin typeface="Calibri"/>
            <a:cs typeface="Arial"/>
          </a:endParaRPr>
        </a:p>
      </dgm:t>
    </dgm:pt>
    <dgm:pt modelId="{EFC944A7-FFDE-4AD8-9A35-2A63B3007655}" type="parTrans" cxnId="{275A9FF7-E61B-466D-B923-1B71810A2C81}">
      <dgm:prSet/>
      <dgm:spPr/>
      <dgm:t>
        <a:bodyPr/>
        <a:lstStyle/>
        <a:p>
          <a:endParaRPr lang="en-US"/>
        </a:p>
      </dgm:t>
    </dgm:pt>
    <dgm:pt modelId="{1431146F-A0F4-422A-89C1-5865C3E41989}">
      <dgm:prSet phldrT="[Text]" custT="1"/>
      <dgm:spPr/>
      <dgm:t>
        <a:bodyPr/>
        <a:lstStyle/>
        <a:p>
          <a:r>
            <a:rPr lang="es" sz="1300" b="0" i="0" strike="noStrike" cap="none" spc="0" baseline="0" dirty="0">
              <a:solidFill>
                <a:srgbClr val="000000"/>
              </a:solidFill>
              <a:effectLst/>
              <a:latin typeface="Calibri"/>
              <a:ea typeface="Calibri"/>
              <a:cs typeface="Calibri"/>
            </a:rPr>
            <a:t>Evaluaciones formativas para comprobar el progreso diario de los </a:t>
          </a:r>
          <a:r>
            <a:rPr lang="es" sz="1300" b="0" i="0" strike="noStrike" cap="none" spc="0" baseline="0" dirty="0" smtClean="0">
              <a:solidFill>
                <a:srgbClr val="000000"/>
              </a:solidFill>
              <a:effectLst/>
              <a:latin typeface="Calibri"/>
              <a:ea typeface="Calibri"/>
              <a:cs typeface="Calibri"/>
            </a:rPr>
            <a:t>alumnos.</a:t>
          </a:r>
          <a:endParaRPr lang="en-US" sz="1300" dirty="0">
            <a:latin typeface="Calibri"/>
            <a:cs typeface="Arial"/>
          </a:endParaRPr>
        </a:p>
      </dgm:t>
    </dgm:pt>
    <dgm:pt modelId="{C80FB52C-2ED3-43CD-8FCD-9A9979B04D17}" type="sibTrans" cxnId="{275A9FF7-E61B-466D-B923-1B71810A2C81}">
      <dgm:prSet/>
      <dgm:spPr/>
      <dgm:t>
        <a:bodyPr/>
        <a:lstStyle/>
        <a:p>
          <a:endParaRPr lang="en-US"/>
        </a:p>
      </dgm:t>
    </dgm:pt>
    <dgm:pt modelId="{B6519E2E-8F23-4E60-B2B7-46A124EB7BF9}" type="parTrans" cxnId="{AF5F9737-B055-484D-811C-F94A852891A7}">
      <dgm:prSet/>
      <dgm:spPr/>
      <dgm:t>
        <a:bodyPr/>
        <a:lstStyle/>
        <a:p>
          <a:endParaRPr lang="en-US"/>
        </a:p>
      </dgm:t>
    </dgm:pt>
    <dgm:pt modelId="{1857DD47-1FA9-4F01-81A7-A55072AD5B15}">
      <dgm:prSet phldrT="[Text]" custT="1"/>
      <dgm:spPr/>
      <dgm:t>
        <a:bodyPr/>
        <a:lstStyle/>
        <a:p>
          <a:endParaRPr lang="en-US" sz="1300">
            <a:latin typeface="Calibri"/>
            <a:cs typeface="Arial"/>
          </a:endParaRPr>
        </a:p>
      </dgm:t>
    </dgm:pt>
    <dgm:pt modelId="{59358D2C-FF05-4948-A327-2E02435F5185}" type="sibTrans" cxnId="{AF5F9737-B055-484D-811C-F94A852891A7}">
      <dgm:prSet/>
      <dgm:spPr/>
      <dgm:t>
        <a:bodyPr/>
        <a:lstStyle/>
        <a:p>
          <a:endParaRPr lang="en-US"/>
        </a:p>
      </dgm:t>
    </dgm:pt>
    <dgm:pt modelId="{C09CEEF4-7722-43E7-ADCB-507BC84C73C0}" type="parTrans" cxnId="{323FFBBD-01EF-4978-B40B-2C77EBF6EF5F}">
      <dgm:prSet/>
      <dgm:spPr/>
      <dgm:t>
        <a:bodyPr/>
        <a:lstStyle/>
        <a:p>
          <a:endParaRPr lang="en-US"/>
        </a:p>
      </dgm:t>
    </dgm:pt>
    <dgm:pt modelId="{8C0B4234-B6EE-462C-BDDB-B1E8FACF389C}">
      <dgm:prSet phldrT="[Text]" custT="1"/>
      <dgm:spPr/>
      <dgm:t>
        <a:bodyPr/>
        <a:lstStyle/>
        <a:p>
          <a:r>
            <a:rPr lang="es" sz="1300" b="0" i="0" strike="noStrike" cap="none" spc="0" baseline="0" dirty="0" smtClean="0">
              <a:solidFill>
                <a:srgbClr val="000000"/>
              </a:solidFill>
              <a:effectLst/>
              <a:latin typeface="Calibri"/>
              <a:ea typeface="Calibri"/>
              <a:cs typeface="Calibri"/>
            </a:rPr>
            <a:t>Retroalimentación </a:t>
          </a:r>
          <a:r>
            <a:rPr lang="es" sz="1300" b="0" i="0" strike="noStrike" cap="none" spc="0" baseline="0" dirty="0">
              <a:solidFill>
                <a:srgbClr val="000000"/>
              </a:solidFill>
              <a:effectLst/>
              <a:latin typeface="Calibri"/>
              <a:ea typeface="Calibri"/>
              <a:cs typeface="Calibri"/>
            </a:rPr>
            <a:t>uniforme y </a:t>
          </a:r>
          <a:r>
            <a:rPr lang="es" sz="1300" b="0" i="0" strike="noStrike" cap="none" spc="0" baseline="0" dirty="0" smtClean="0">
              <a:solidFill>
                <a:srgbClr val="000000"/>
              </a:solidFill>
              <a:effectLst/>
              <a:latin typeface="Calibri"/>
              <a:ea typeface="Calibri"/>
              <a:cs typeface="Calibri"/>
            </a:rPr>
            <a:t>continua.</a:t>
          </a:r>
          <a:endParaRPr lang="en-US" sz="1300" dirty="0">
            <a:latin typeface="Calibri"/>
            <a:cs typeface="Arial"/>
          </a:endParaRPr>
        </a:p>
      </dgm:t>
    </dgm:pt>
    <dgm:pt modelId="{D6DD7999-F9DB-496C-A3B0-7B17E29006B6}" type="sibTrans" cxnId="{323FFBBD-01EF-4978-B40B-2C77EBF6EF5F}">
      <dgm:prSet/>
      <dgm:spPr/>
      <dgm:t>
        <a:bodyPr/>
        <a:lstStyle/>
        <a:p>
          <a:endParaRPr lang="en-US"/>
        </a:p>
      </dgm:t>
    </dgm:pt>
    <dgm:pt modelId="{630C1E11-1AEB-47F6-BCCB-B411F084DF6F}" type="parTrans" cxnId="{806929B4-3D6B-4760-AB88-698C4457A316}">
      <dgm:prSet/>
      <dgm:spPr/>
      <dgm:t>
        <a:bodyPr/>
        <a:lstStyle/>
        <a:p>
          <a:endParaRPr lang="en-US"/>
        </a:p>
      </dgm:t>
    </dgm:pt>
    <dgm:pt modelId="{A21A58A3-640A-4BBD-B837-57B798F90A1B}">
      <dgm:prSet phldrT="[Text]" custT="1"/>
      <dgm:spPr/>
      <dgm:t>
        <a:bodyPr/>
        <a:lstStyle/>
        <a:p>
          <a:endParaRPr lang="en-US" sz="1300" dirty="0">
            <a:latin typeface="Calibri"/>
            <a:cs typeface="Arial"/>
          </a:endParaRPr>
        </a:p>
      </dgm:t>
    </dgm:pt>
    <dgm:pt modelId="{A2674376-EE0C-4019-AA95-7DF5DA5EC9C1}" type="sibTrans" cxnId="{806929B4-3D6B-4760-AB88-698C4457A316}">
      <dgm:prSet/>
      <dgm:spPr/>
      <dgm:t>
        <a:bodyPr/>
        <a:lstStyle/>
        <a:p>
          <a:endParaRPr lang="en-US"/>
        </a:p>
      </dgm:t>
    </dgm:pt>
    <dgm:pt modelId="{056EEAFC-A042-4E4C-A245-CCD21DA941F3}" type="parTrans" cxnId="{90B2B5BE-AD5A-434C-950A-27697194F332}">
      <dgm:prSet/>
      <dgm:spPr/>
      <dgm:t>
        <a:bodyPr/>
        <a:lstStyle/>
        <a:p>
          <a:endParaRPr lang="en-US"/>
        </a:p>
      </dgm:t>
    </dgm:pt>
    <dgm:pt modelId="{EDFC2027-D97F-42C4-B833-DFD5D5218F81}">
      <dgm:prSet phldrT="[Text]" custT="1"/>
      <dgm:spPr/>
      <dgm:t>
        <a:bodyPr/>
        <a:lstStyle/>
        <a:p>
          <a:r>
            <a:rPr lang="es" sz="1300" b="0" i="0" strike="noStrike" cap="none" spc="0" baseline="0" dirty="0">
              <a:solidFill>
                <a:srgbClr val="000000"/>
              </a:solidFill>
              <a:effectLst/>
              <a:latin typeface="Calibri"/>
              <a:ea typeface="Calibri"/>
              <a:cs typeface="Calibri"/>
            </a:rPr>
            <a:t>Las calificaciones incluirán calificaciones numéricas o basadas </a:t>
          </a:r>
          <a:r>
            <a:rPr lang="es" sz="1300" b="0" i="0" strike="noStrike" cap="none" spc="0" baseline="0" dirty="0" smtClean="0">
              <a:solidFill>
                <a:srgbClr val="000000"/>
              </a:solidFill>
              <a:effectLst/>
              <a:latin typeface="Calibri"/>
              <a:ea typeface="Calibri"/>
              <a:cs typeface="Calibri"/>
            </a:rPr>
            <a:t>en criterios.</a:t>
          </a:r>
          <a:endParaRPr lang="en-US" sz="1300" dirty="0">
            <a:latin typeface="Calibri"/>
            <a:cs typeface="Arial"/>
          </a:endParaRPr>
        </a:p>
      </dgm:t>
    </dgm:pt>
    <dgm:pt modelId="{709F95A2-4A02-4F16-9A0A-9680DCD2B8DD}" type="sibTrans" cxnId="{90B2B5BE-AD5A-434C-950A-27697194F332}">
      <dgm:prSet/>
      <dgm:spPr/>
      <dgm:t>
        <a:bodyPr/>
        <a:lstStyle/>
        <a:p>
          <a:endParaRPr lang="en-US"/>
        </a:p>
      </dgm:t>
    </dgm:pt>
    <dgm:pt modelId="{206D8121-B68D-4596-BF9C-7ADA2B256F61}" type="parTrans" cxnId="{C5D6A2C8-E67B-43DB-8AAF-4E5FED40E413}">
      <dgm:prSet/>
      <dgm:spPr/>
      <dgm:t>
        <a:bodyPr/>
        <a:lstStyle/>
        <a:p>
          <a:endParaRPr lang="en-US"/>
        </a:p>
      </dgm:t>
    </dgm:pt>
    <dgm:pt modelId="{A845E011-363E-4109-9F61-6F203F4C7F4D}">
      <dgm:prSet phldrT="[Text]" custT="1"/>
      <dgm:spPr/>
      <dgm:t>
        <a:bodyPr/>
        <a:lstStyle/>
        <a:p>
          <a:endParaRPr lang="en-US" sz="1300">
            <a:latin typeface="Calibri"/>
            <a:cs typeface="Arial"/>
          </a:endParaRPr>
        </a:p>
      </dgm:t>
    </dgm:pt>
    <dgm:pt modelId="{D3E48B4D-7F94-4B64-933D-75BA76C843B8}" type="sibTrans" cxnId="{C5D6A2C8-E67B-43DB-8AAF-4E5FED40E413}">
      <dgm:prSet/>
      <dgm:spPr/>
      <dgm:t>
        <a:bodyPr/>
        <a:lstStyle/>
        <a:p>
          <a:endParaRPr lang="en-US"/>
        </a:p>
      </dgm:t>
    </dgm:pt>
    <dgm:pt modelId="{96D829D0-88F0-4228-A6A9-39B20092F9B3}" type="sibTrans" cxnId="{CDB6B63D-8081-4627-8AB3-8181EA802ADF}">
      <dgm:prSet/>
      <dgm:spPr/>
      <dgm:t>
        <a:bodyPr/>
        <a:lstStyle/>
        <a:p>
          <a:endParaRPr lang="en-US"/>
        </a:p>
      </dgm:t>
    </dgm:pt>
    <dgm:pt modelId="{3A9FE419-4DA2-4E56-B5FA-31721745E934}" type="pres">
      <dgm:prSet presAssocID="{D2E4A2D6-39F0-47F6-BEBC-BC726272B374}" presName="diagram" presStyleCnt="0">
        <dgm:presLayoutVars>
          <dgm:dir/>
          <dgm:animLvl val="lvl"/>
          <dgm:resizeHandles val="exact"/>
        </dgm:presLayoutVars>
      </dgm:prSet>
      <dgm:spPr/>
      <dgm:t>
        <a:bodyPr/>
        <a:lstStyle/>
        <a:p>
          <a:endParaRPr lang="en-US"/>
        </a:p>
      </dgm:t>
    </dgm:pt>
    <dgm:pt modelId="{494918F2-A9E4-4ACF-BFD8-B126813E7DE7}" type="pres">
      <dgm:prSet presAssocID="{85A83164-9F79-4A8C-A972-B4BDE4063C5A}" presName="compNode" presStyleCnt="0"/>
      <dgm:spPr/>
    </dgm:pt>
    <dgm:pt modelId="{4D8768CB-DAE6-49E1-8462-400722C57CA3}" type="pres">
      <dgm:prSet presAssocID="{85A83164-9F79-4A8C-A972-B4BDE4063C5A}" presName="childRect" presStyleLbl="bgAcc1" presStyleIdx="0" presStyleCnt="3" custScaleX="105992" custScaleY="146108">
        <dgm:presLayoutVars>
          <dgm:bulletEnabled val="1"/>
        </dgm:presLayoutVars>
      </dgm:prSet>
      <dgm:spPr/>
      <dgm:t>
        <a:bodyPr/>
        <a:lstStyle/>
        <a:p>
          <a:endParaRPr lang="en-US"/>
        </a:p>
      </dgm:t>
    </dgm:pt>
    <dgm:pt modelId="{2CFEE063-2433-4312-AB80-0E58CB8D9B30}" type="pres">
      <dgm:prSet presAssocID="{85A83164-9F79-4A8C-A972-B4BDE4063C5A}" presName="parentText" presStyleLbl="node1" presStyleIdx="0" presStyleCnt="0">
        <dgm:presLayoutVars>
          <dgm:chMax val="0"/>
          <dgm:bulletEnabled val="1"/>
        </dgm:presLayoutVars>
      </dgm:prSet>
      <dgm:spPr/>
      <dgm:t>
        <a:bodyPr/>
        <a:lstStyle/>
        <a:p>
          <a:endParaRPr lang="en-US"/>
        </a:p>
      </dgm:t>
    </dgm:pt>
    <dgm:pt modelId="{A4211D02-FDE6-4645-B10D-17A51DB5DC08}" type="pres">
      <dgm:prSet presAssocID="{85A83164-9F79-4A8C-A972-B4BDE4063C5A}" presName="parentRect" presStyleLbl="alignNode1" presStyleIdx="0" presStyleCnt="3" custLinFactNeighborX="-1201" custLinFactNeighborY="16198"/>
      <dgm:spPr/>
      <dgm:t>
        <a:bodyPr/>
        <a:lstStyle/>
        <a:p>
          <a:endParaRPr lang="en-US"/>
        </a:p>
      </dgm:t>
    </dgm:pt>
    <dgm:pt modelId="{E95787FB-FB52-48C2-BBE3-7C542FBD9785}" type="pres">
      <dgm:prSet presAssocID="{85A83164-9F79-4A8C-A972-B4BDE4063C5A}"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8CE33913-6C9F-4B25-B218-AA3842817BA2}" type="pres">
      <dgm:prSet presAssocID="{471FEB4A-6055-4C77-B1A4-07BAB59423B7}" presName="sibTrans" presStyleLbl="sibTrans2D1" presStyleIdx="0" presStyleCnt="0"/>
      <dgm:spPr/>
      <dgm:t>
        <a:bodyPr/>
        <a:lstStyle/>
        <a:p>
          <a:endParaRPr lang="en-US"/>
        </a:p>
      </dgm:t>
    </dgm:pt>
    <dgm:pt modelId="{0CB32AB3-5377-48D6-8529-F402B61F0BCF}" type="pres">
      <dgm:prSet presAssocID="{823914BC-9E3D-4BC1-8316-DBFD5B9F5A5E}" presName="compNode" presStyleCnt="0"/>
      <dgm:spPr/>
    </dgm:pt>
    <dgm:pt modelId="{75281928-3F2D-40FA-A3F2-492A0033B627}" type="pres">
      <dgm:prSet presAssocID="{823914BC-9E3D-4BC1-8316-DBFD5B9F5A5E}" presName="childRect" presStyleLbl="bgAcc1" presStyleIdx="1" presStyleCnt="3" custScaleX="106678" custScaleY="147531">
        <dgm:presLayoutVars>
          <dgm:bulletEnabled val="1"/>
        </dgm:presLayoutVars>
      </dgm:prSet>
      <dgm:spPr/>
      <dgm:t>
        <a:bodyPr/>
        <a:lstStyle/>
        <a:p>
          <a:endParaRPr lang="en-US"/>
        </a:p>
      </dgm:t>
    </dgm:pt>
    <dgm:pt modelId="{1EF4FE72-C4FF-4738-A2E5-387D85F3AE1E}" type="pres">
      <dgm:prSet presAssocID="{823914BC-9E3D-4BC1-8316-DBFD5B9F5A5E}" presName="parentText" presStyleLbl="node1" presStyleIdx="0" presStyleCnt="0">
        <dgm:presLayoutVars>
          <dgm:chMax val="0"/>
          <dgm:bulletEnabled val="1"/>
        </dgm:presLayoutVars>
      </dgm:prSet>
      <dgm:spPr/>
      <dgm:t>
        <a:bodyPr/>
        <a:lstStyle/>
        <a:p>
          <a:endParaRPr lang="en-US"/>
        </a:p>
      </dgm:t>
    </dgm:pt>
    <dgm:pt modelId="{A47C475A-F7D8-4C88-A668-8E31BEA500A9}" type="pres">
      <dgm:prSet presAssocID="{823914BC-9E3D-4BC1-8316-DBFD5B9F5A5E}" presName="parentRect" presStyleLbl="alignNode1" presStyleIdx="1" presStyleCnt="3" custLinFactNeighborX="-1200" custLinFactNeighborY="17444"/>
      <dgm:spPr/>
      <dgm:t>
        <a:bodyPr/>
        <a:lstStyle/>
        <a:p>
          <a:endParaRPr lang="en-US"/>
        </a:p>
      </dgm:t>
    </dgm:pt>
    <dgm:pt modelId="{43A1A873-523B-4038-B608-24980F367237}" type="pres">
      <dgm:prSet presAssocID="{823914BC-9E3D-4BC1-8316-DBFD5B9F5A5E}"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l="-17000" r="-17000"/>
          </a:stretch>
        </a:blipFill>
      </dgm:spPr>
    </dgm:pt>
    <dgm:pt modelId="{C2BE7E65-FA28-4421-A472-E1980AD3B90B}" type="pres">
      <dgm:prSet presAssocID="{DF22EC0F-B544-46AE-8277-B636253E7D0C}" presName="sibTrans" presStyleLbl="sibTrans2D1" presStyleIdx="0" presStyleCnt="0"/>
      <dgm:spPr/>
      <dgm:t>
        <a:bodyPr/>
        <a:lstStyle/>
        <a:p>
          <a:endParaRPr lang="en-US"/>
        </a:p>
      </dgm:t>
    </dgm:pt>
    <dgm:pt modelId="{44CA941F-3630-4451-B2E6-405A8B16F92A}" type="pres">
      <dgm:prSet presAssocID="{11248DD1-587E-480D-8E6E-89CC2544B8EF}" presName="compNode" presStyleCnt="0"/>
      <dgm:spPr/>
    </dgm:pt>
    <dgm:pt modelId="{E9F6821F-B59C-470E-A3D9-2CA8F7E7D5E2}" type="pres">
      <dgm:prSet presAssocID="{11248DD1-587E-480D-8E6E-89CC2544B8EF}" presName="childRect" presStyleLbl="bgAcc1" presStyleIdx="2" presStyleCnt="3" custScaleX="107352" custScaleY="146338">
        <dgm:presLayoutVars>
          <dgm:bulletEnabled val="1"/>
        </dgm:presLayoutVars>
      </dgm:prSet>
      <dgm:spPr/>
      <dgm:t>
        <a:bodyPr/>
        <a:lstStyle/>
        <a:p>
          <a:endParaRPr lang="en-US"/>
        </a:p>
      </dgm:t>
    </dgm:pt>
    <dgm:pt modelId="{D4CE5C34-28D7-4416-9B0C-342C7E742424}" type="pres">
      <dgm:prSet presAssocID="{11248DD1-587E-480D-8E6E-89CC2544B8EF}" presName="parentText" presStyleLbl="node1" presStyleIdx="0" presStyleCnt="0">
        <dgm:presLayoutVars>
          <dgm:chMax val="0"/>
          <dgm:bulletEnabled val="1"/>
        </dgm:presLayoutVars>
      </dgm:prSet>
      <dgm:spPr/>
      <dgm:t>
        <a:bodyPr/>
        <a:lstStyle/>
        <a:p>
          <a:endParaRPr lang="en-US"/>
        </a:p>
      </dgm:t>
    </dgm:pt>
    <dgm:pt modelId="{75F9EF09-2055-45A7-B4CD-D5E3F47D69B5}" type="pres">
      <dgm:prSet presAssocID="{11248DD1-587E-480D-8E6E-89CC2544B8EF}" presName="parentRect" presStyleLbl="alignNode1" presStyleIdx="2" presStyleCnt="3" custLinFactNeighborX="-1191" custLinFactNeighborY="21023"/>
      <dgm:spPr/>
      <dgm:t>
        <a:bodyPr/>
        <a:lstStyle/>
        <a:p>
          <a:endParaRPr lang="en-US"/>
        </a:p>
      </dgm:t>
    </dgm:pt>
    <dgm:pt modelId="{09BF2F97-48CB-48FA-927B-1D9533E0AAED}" type="pres">
      <dgm:prSet presAssocID="{11248DD1-587E-480D-8E6E-89CC2544B8EF}" presName="adorn" presStyleLbl="fgAccFollowNode1" presStyleIdx="2" presStyleCnt="3" custLinFactNeighborX="1143" custLinFactNeighborY="-4174"/>
      <dgm:spPr>
        <a:blipFill dpi="0" rotWithShape="1">
          <a:blip xmlns:r="http://schemas.openxmlformats.org/officeDocument/2006/relationships" r:embed="rId3">
            <a:extLst>
              <a:ext uri="{28A0092B-C50C-407E-A947-70E740481C1C}">
                <a14:useLocalDpi xmlns:a14="http://schemas.microsoft.com/office/drawing/2010/main" val="0"/>
              </a:ext>
            </a:extLst>
          </a:blip>
          <a:stretch>
            <a:fillRect l="1392" t="5757" r="-27392" b="-5757"/>
          </a:stretch>
        </a:blipFill>
      </dgm:spPr>
    </dgm:pt>
  </dgm:ptLst>
  <dgm:cxnLst>
    <dgm:cxn modelId="{496357B1-9D4B-4DCF-970A-6FC22A7F3E24}" type="presOf" srcId="{F2D37537-A295-4621-AD7B-03A23403615F}" destId="{75281928-3F2D-40FA-A3F2-492A0033B627}" srcOrd="0" destOrd="2" presId="urn:microsoft.com/office/officeart/2005/8/layout/bList2"/>
    <dgm:cxn modelId="{FB57B223-E59B-4EBE-9C98-A70E3542C8CA}" srcId="{85A83164-9F79-4A8C-A972-B4BDE4063C5A}" destId="{24598DFB-A186-4F63-A469-BE4F642A3357}" srcOrd="3" destOrd="0" parTransId="{41D264DC-0C00-4B17-AEB5-23E57F546458}" sibTransId="{2CA67CA9-20CF-424B-AB3D-7CD04CE215D8}"/>
    <dgm:cxn modelId="{157DAB02-41FD-4BBC-AAFE-7986B49F194B}" type="presOf" srcId="{00EB43C4-3CB7-4B48-A2A4-E069DE66CDAD}" destId="{75281928-3F2D-40FA-A3F2-492A0033B627}" srcOrd="0" destOrd="4" presId="urn:microsoft.com/office/officeart/2005/8/layout/bList2"/>
    <dgm:cxn modelId="{2CDEF2E0-AAC0-496B-956B-DA61F21D3FF1}" srcId="{823914BC-9E3D-4BC1-8316-DBFD5B9F5A5E}" destId="{7ED612D8-155F-4F45-8E26-A6925F7A5134}" srcOrd="3" destOrd="0" parTransId="{14A366C5-4567-4AA2-86D2-B4E11EEEA741}" sibTransId="{075DA55C-02C2-46CB-BFFA-AEA57FC0469C}"/>
    <dgm:cxn modelId="{C97104BF-A81E-4F0D-9870-6A40736F590B}" type="presOf" srcId="{650F350E-A6D2-46CE-B947-ACF6921BCDE1}" destId="{75281928-3F2D-40FA-A3F2-492A0033B627}" srcOrd="0" destOrd="0" presId="urn:microsoft.com/office/officeart/2005/8/layout/bList2"/>
    <dgm:cxn modelId="{058586E5-795D-42DC-99D0-351A4C59B47F}" type="presOf" srcId="{85A83164-9F79-4A8C-A972-B4BDE4063C5A}" destId="{2CFEE063-2433-4312-AB80-0E58CB8D9B30}" srcOrd="0" destOrd="0" presId="urn:microsoft.com/office/officeart/2005/8/layout/bList2"/>
    <dgm:cxn modelId="{37940921-85C1-4C0B-A26F-70C050E3CC61}" srcId="{823914BC-9E3D-4BC1-8316-DBFD5B9F5A5E}" destId="{F2D37537-A295-4621-AD7B-03A23403615F}" srcOrd="2" destOrd="0" parTransId="{29E0DC28-CC65-479D-85B5-D9D5EF81597F}" sibTransId="{2BAD4CBC-BE35-47D7-A73B-6589CF133574}"/>
    <dgm:cxn modelId="{CE27A559-DCAB-4F9C-8BE8-07B4BF6BE551}" type="presOf" srcId="{823914BC-9E3D-4BC1-8316-DBFD5B9F5A5E}" destId="{1EF4FE72-C4FF-4738-A2E5-387D85F3AE1E}" srcOrd="0" destOrd="0" presId="urn:microsoft.com/office/officeart/2005/8/layout/bList2"/>
    <dgm:cxn modelId="{41842007-1372-4AA6-B7D2-EF6B980F996D}" type="presOf" srcId="{1857DD47-1FA9-4F01-81A7-A55072AD5B15}" destId="{E9F6821F-B59C-470E-A3D9-2CA8F7E7D5E2}" srcOrd="0" destOrd="1" presId="urn:microsoft.com/office/officeart/2005/8/layout/bList2"/>
    <dgm:cxn modelId="{B7734474-C495-4886-9B72-8FD68347E93C}" type="presOf" srcId="{7ED612D8-155F-4F45-8E26-A6925F7A5134}" destId="{75281928-3F2D-40FA-A3F2-492A0033B627}" srcOrd="0" destOrd="3" presId="urn:microsoft.com/office/officeart/2005/8/layout/bList2"/>
    <dgm:cxn modelId="{38545A1A-EEA2-4B15-84B6-8A6C57CB081F}" type="presOf" srcId="{D2E4A2D6-39F0-47F6-BEBC-BC726272B374}" destId="{3A9FE419-4DA2-4E56-B5FA-31721745E934}" srcOrd="0" destOrd="0" presId="urn:microsoft.com/office/officeart/2005/8/layout/bList2"/>
    <dgm:cxn modelId="{D5ECCA3D-17ED-439D-ADA7-48A56C673627}" type="presOf" srcId="{A845E011-363E-4109-9F61-6F203F4C7F4D}" destId="{E9F6821F-B59C-470E-A3D9-2CA8F7E7D5E2}" srcOrd="0" destOrd="5" presId="urn:microsoft.com/office/officeart/2005/8/layout/bList2"/>
    <dgm:cxn modelId="{323FFBBD-01EF-4978-B40B-2C77EBF6EF5F}" srcId="{11248DD1-587E-480D-8E6E-89CC2544B8EF}" destId="{8C0B4234-B6EE-462C-BDDB-B1E8FACF389C}" srcOrd="2" destOrd="0" parTransId="{C09CEEF4-7722-43E7-ADCB-507BC84C73C0}" sibTransId="{D6DD7999-F9DB-496C-A3B0-7B17E29006B6}"/>
    <dgm:cxn modelId="{938BD9C8-6D62-4301-9E5C-E6CCFB18C6C2}" srcId="{85A83164-9F79-4A8C-A972-B4BDE4063C5A}" destId="{8CD920EE-99A1-4137-8AD4-6DD65903A573}" srcOrd="1" destOrd="0" parTransId="{9F423A2F-11FE-49DF-BFA8-11BA372F201C}" sibTransId="{9315F8F2-553E-4DC2-88C3-1A3C879CDB0B}"/>
    <dgm:cxn modelId="{AF5F9737-B055-484D-811C-F94A852891A7}" srcId="{11248DD1-587E-480D-8E6E-89CC2544B8EF}" destId="{1857DD47-1FA9-4F01-81A7-A55072AD5B15}" srcOrd="1" destOrd="0" parTransId="{B6519E2E-8F23-4E60-B2B7-46A124EB7BF9}" sibTransId="{59358D2C-FF05-4948-A327-2E02435F5185}"/>
    <dgm:cxn modelId="{7E9D8F04-9ECB-49E8-8CF3-E2F8A54AD0E7}" type="presOf" srcId="{24598DFB-A186-4F63-A469-BE4F642A3357}" destId="{4D8768CB-DAE6-49E1-8462-400722C57CA3}" srcOrd="0" destOrd="3" presId="urn:microsoft.com/office/officeart/2005/8/layout/bList2"/>
    <dgm:cxn modelId="{C3CA6FE2-5285-46A1-94A3-2928D4DF70FE}" srcId="{823914BC-9E3D-4BC1-8316-DBFD5B9F5A5E}" destId="{00EB43C4-3CB7-4B48-A2A4-E069DE66CDAD}" srcOrd="4" destOrd="0" parTransId="{58764405-805F-4586-BBA8-69F91F44FF6D}" sibTransId="{3DB7C07C-870C-4F4A-8BF0-E830AE4068AB}"/>
    <dgm:cxn modelId="{CDB6B63D-8081-4627-8AB3-8181EA802ADF}" srcId="{D2E4A2D6-39F0-47F6-BEBC-BC726272B374}" destId="{11248DD1-587E-480D-8E6E-89CC2544B8EF}" srcOrd="2" destOrd="0" parTransId="{F59A5A3A-AB76-4B9C-985A-3E8DE9E565E8}" sibTransId="{96D829D0-88F0-4228-A6A9-39B20092F9B3}"/>
    <dgm:cxn modelId="{9D20D030-1B29-41A1-B685-A4696EE39596}" srcId="{85A83164-9F79-4A8C-A972-B4BDE4063C5A}" destId="{631842D3-B922-4EC9-BC3D-A03A052C910D}" srcOrd="0" destOrd="0" parTransId="{17E5ED84-D0E4-4DB8-8C3E-F1FDA920FFA0}" sibTransId="{B08AF709-F176-4E0D-B106-C324118FD86B}"/>
    <dgm:cxn modelId="{A3BAA755-4227-46F4-84FB-A55ACD4A6F84}" type="presOf" srcId="{85A83164-9F79-4A8C-A972-B4BDE4063C5A}" destId="{A4211D02-FDE6-4645-B10D-17A51DB5DC08}" srcOrd="1" destOrd="0" presId="urn:microsoft.com/office/officeart/2005/8/layout/bList2"/>
    <dgm:cxn modelId="{806929B4-3D6B-4760-AB88-698C4457A316}" srcId="{11248DD1-587E-480D-8E6E-89CC2544B8EF}" destId="{A21A58A3-640A-4BBD-B837-57B798F90A1B}" srcOrd="3" destOrd="0" parTransId="{630C1E11-1AEB-47F6-BCCB-B411F084DF6F}" sibTransId="{A2674376-EE0C-4019-AA95-7DF5DA5EC9C1}"/>
    <dgm:cxn modelId="{70F549A6-181F-4961-BCA2-C6DE263497B4}" srcId="{85A83164-9F79-4A8C-A972-B4BDE4063C5A}" destId="{7312A7B3-EE6D-4038-8B51-E4C5580D52B3}" srcOrd="5" destOrd="0" parTransId="{C0865674-0328-4F8D-A817-74F6F90C1326}" sibTransId="{E3D147B5-3C74-40D6-AD5C-0959CA736FC7}"/>
    <dgm:cxn modelId="{275A9FF7-E61B-466D-B923-1B71810A2C81}" srcId="{11248DD1-587E-480D-8E6E-89CC2544B8EF}" destId="{1431146F-A0F4-422A-89C1-5865C3E41989}" srcOrd="0" destOrd="0" parTransId="{EFC944A7-FFDE-4AD8-9A35-2A63B3007655}" sibTransId="{C80FB52C-2ED3-43CD-8FCD-9A9979B04D17}"/>
    <dgm:cxn modelId="{61CDF9C2-DCE2-4FEE-BA63-A2C537F5885B}" type="presOf" srcId="{823914BC-9E3D-4BC1-8316-DBFD5B9F5A5E}" destId="{A47C475A-F7D8-4C88-A668-8E31BEA500A9}" srcOrd="1" destOrd="0" presId="urn:microsoft.com/office/officeart/2005/8/layout/bList2"/>
    <dgm:cxn modelId="{90B2B5BE-AD5A-434C-950A-27697194F332}" srcId="{11248DD1-587E-480D-8E6E-89CC2544B8EF}" destId="{EDFC2027-D97F-42C4-B833-DFD5D5218F81}" srcOrd="4" destOrd="0" parTransId="{056EEAFC-A042-4E4C-A245-CCD21DA941F3}" sibTransId="{709F95A2-4A02-4F16-9A0A-9680DCD2B8DD}"/>
    <dgm:cxn modelId="{71918E91-B6FB-4FFC-896B-E7C8829D4A4B}" srcId="{85A83164-9F79-4A8C-A972-B4BDE4063C5A}" destId="{6BC0025C-5FB6-436D-BE6A-494BD3F2D368}" srcOrd="4" destOrd="0" parTransId="{B7B8226B-5ABD-4AE8-923B-F0CAD4F85E49}" sibTransId="{07421225-14EB-4E5A-994A-07DB40CC1341}"/>
    <dgm:cxn modelId="{6F446EA5-351D-42A4-8843-6D4D301C6925}" type="presOf" srcId="{631842D3-B922-4EC9-BC3D-A03A052C910D}" destId="{4D8768CB-DAE6-49E1-8462-400722C57CA3}" srcOrd="0" destOrd="0" presId="urn:microsoft.com/office/officeart/2005/8/layout/bList2"/>
    <dgm:cxn modelId="{2F07F2E7-14FE-4904-9A9F-53253F6DE6A2}" srcId="{D2E4A2D6-39F0-47F6-BEBC-BC726272B374}" destId="{85A83164-9F79-4A8C-A972-B4BDE4063C5A}" srcOrd="0" destOrd="0" parTransId="{4637DA69-D97C-4375-98F2-051FBA323D74}" sibTransId="{471FEB4A-6055-4C77-B1A4-07BAB59423B7}"/>
    <dgm:cxn modelId="{EAF274D0-E1AF-41DA-A3B5-FD40ACB63F84}" type="presOf" srcId="{A21A58A3-640A-4BBD-B837-57B798F90A1B}" destId="{E9F6821F-B59C-470E-A3D9-2CA8F7E7D5E2}" srcOrd="0" destOrd="3" presId="urn:microsoft.com/office/officeart/2005/8/layout/bList2"/>
    <dgm:cxn modelId="{71356A83-AAA1-4721-9BDB-E7CB946AD3AF}" type="presOf" srcId="{1431146F-A0F4-422A-89C1-5865C3E41989}" destId="{E9F6821F-B59C-470E-A3D9-2CA8F7E7D5E2}" srcOrd="0" destOrd="0" presId="urn:microsoft.com/office/officeart/2005/8/layout/bList2"/>
    <dgm:cxn modelId="{587EF39E-CB21-4668-BD01-93AE9C5C50CF}" srcId="{823914BC-9E3D-4BC1-8316-DBFD5B9F5A5E}" destId="{3C7610DF-32F4-4A94-AC94-E2717A196437}" srcOrd="1" destOrd="0" parTransId="{1677622F-E6E0-436C-9144-CAA2DB413FA3}" sibTransId="{BD07F530-AADB-4BB5-B77F-8F145F30C48D}"/>
    <dgm:cxn modelId="{52A6115E-B624-4383-B21E-9B68D2FFF222}" type="presOf" srcId="{7312A7B3-EE6D-4038-8B51-E4C5580D52B3}" destId="{4D8768CB-DAE6-49E1-8462-400722C57CA3}" srcOrd="0" destOrd="5" presId="urn:microsoft.com/office/officeart/2005/8/layout/bList2"/>
    <dgm:cxn modelId="{62A02400-C59D-4FAA-8306-2E1C66A7EAEC}" type="presOf" srcId="{471FEB4A-6055-4C77-B1A4-07BAB59423B7}" destId="{8CE33913-6C9F-4B25-B218-AA3842817BA2}" srcOrd="0" destOrd="0" presId="urn:microsoft.com/office/officeart/2005/8/layout/bList2"/>
    <dgm:cxn modelId="{907624A0-C988-400F-8B32-5D7508B91B52}" type="presOf" srcId="{8CD920EE-99A1-4137-8AD4-6DD65903A573}" destId="{4D8768CB-DAE6-49E1-8462-400722C57CA3}" srcOrd="0" destOrd="1" presId="urn:microsoft.com/office/officeart/2005/8/layout/bList2"/>
    <dgm:cxn modelId="{A2E569DE-73BA-4377-AD03-5159A1151EE1}" type="presOf" srcId="{8C0B4234-B6EE-462C-BDDB-B1E8FACF389C}" destId="{E9F6821F-B59C-470E-A3D9-2CA8F7E7D5E2}" srcOrd="0" destOrd="2" presId="urn:microsoft.com/office/officeart/2005/8/layout/bList2"/>
    <dgm:cxn modelId="{7DE67D9D-979E-4C08-A9B6-8B265B601F80}" srcId="{823914BC-9E3D-4BC1-8316-DBFD5B9F5A5E}" destId="{650F350E-A6D2-46CE-B947-ACF6921BCDE1}" srcOrd="0" destOrd="0" parTransId="{FBD43A0C-79C9-4B96-95A0-4E122911BEF2}" sibTransId="{278C8E45-54C4-4C52-AAC5-17CC9AD9805D}"/>
    <dgm:cxn modelId="{E1CE67CD-8FA2-4783-8407-210185DC4908}" type="presOf" srcId="{11248DD1-587E-480D-8E6E-89CC2544B8EF}" destId="{D4CE5C34-28D7-4416-9B0C-342C7E742424}" srcOrd="0" destOrd="0" presId="urn:microsoft.com/office/officeart/2005/8/layout/bList2"/>
    <dgm:cxn modelId="{D0AA2867-0646-470F-9719-98EA0A6F1D1B}" type="presOf" srcId="{DF22EC0F-B544-46AE-8277-B636253E7D0C}" destId="{C2BE7E65-FA28-4421-A472-E1980AD3B90B}" srcOrd="0" destOrd="0" presId="urn:microsoft.com/office/officeart/2005/8/layout/bList2"/>
    <dgm:cxn modelId="{57396BFC-ED72-4281-A46B-C6A88480BC13}" type="presOf" srcId="{11248DD1-587E-480D-8E6E-89CC2544B8EF}" destId="{75F9EF09-2055-45A7-B4CD-D5E3F47D69B5}" srcOrd="1" destOrd="0" presId="urn:microsoft.com/office/officeart/2005/8/layout/bList2"/>
    <dgm:cxn modelId="{C7914A17-2E47-4F36-B36E-B90261885260}" srcId="{D2E4A2D6-39F0-47F6-BEBC-BC726272B374}" destId="{823914BC-9E3D-4BC1-8316-DBFD5B9F5A5E}" srcOrd="1" destOrd="0" parTransId="{0E7525EB-3D81-4C8C-BE27-9FDE15BB73AD}" sibTransId="{DF22EC0F-B544-46AE-8277-B636253E7D0C}"/>
    <dgm:cxn modelId="{C5D6A2C8-E67B-43DB-8AAF-4E5FED40E413}" srcId="{11248DD1-587E-480D-8E6E-89CC2544B8EF}" destId="{A845E011-363E-4109-9F61-6F203F4C7F4D}" srcOrd="5" destOrd="0" parTransId="{206D8121-B68D-4596-BF9C-7ADA2B256F61}" sibTransId="{D3E48B4D-7F94-4B64-933D-75BA76C843B8}"/>
    <dgm:cxn modelId="{2F680DE6-CB35-4C61-8190-7E90333CA8EC}" type="presOf" srcId="{6BC0025C-5FB6-436D-BE6A-494BD3F2D368}" destId="{4D8768CB-DAE6-49E1-8462-400722C57CA3}" srcOrd="0" destOrd="4" presId="urn:microsoft.com/office/officeart/2005/8/layout/bList2"/>
    <dgm:cxn modelId="{58B5A8BB-5A8C-454B-8392-C28D29A6BBDB}" srcId="{85A83164-9F79-4A8C-A972-B4BDE4063C5A}" destId="{B7EC8B64-A633-41CA-8BFB-9CDC9725012C}" srcOrd="2" destOrd="0" parTransId="{2EF50341-5998-4DBE-AFFB-61096F529676}" sibTransId="{531817C5-5E8A-4175-9C46-A6F39F6A02E6}"/>
    <dgm:cxn modelId="{C89986D2-3AFB-45BE-AE82-E0005C4F1B47}" type="presOf" srcId="{B7EC8B64-A633-41CA-8BFB-9CDC9725012C}" destId="{4D8768CB-DAE6-49E1-8462-400722C57CA3}" srcOrd="0" destOrd="2" presId="urn:microsoft.com/office/officeart/2005/8/layout/bList2"/>
    <dgm:cxn modelId="{EDCE1B5C-19CC-4659-A964-D74255A52780}" type="presOf" srcId="{3C7610DF-32F4-4A94-AC94-E2717A196437}" destId="{75281928-3F2D-40FA-A3F2-492A0033B627}" srcOrd="0" destOrd="1" presId="urn:microsoft.com/office/officeart/2005/8/layout/bList2"/>
    <dgm:cxn modelId="{92AF8CB4-D60C-4C8A-92BA-E0392C0F30E9}" type="presOf" srcId="{EDFC2027-D97F-42C4-B833-DFD5D5218F81}" destId="{E9F6821F-B59C-470E-A3D9-2CA8F7E7D5E2}" srcOrd="0" destOrd="4" presId="urn:microsoft.com/office/officeart/2005/8/layout/bList2"/>
    <dgm:cxn modelId="{7818E2D6-B08A-4052-A213-9F80896C718B}" type="presParOf" srcId="{3A9FE419-4DA2-4E56-B5FA-31721745E934}" destId="{494918F2-A9E4-4ACF-BFD8-B126813E7DE7}" srcOrd="0" destOrd="0" presId="urn:microsoft.com/office/officeart/2005/8/layout/bList2"/>
    <dgm:cxn modelId="{D3DB434B-6403-4AA4-A926-88B0E415FB93}" type="presParOf" srcId="{494918F2-A9E4-4ACF-BFD8-B126813E7DE7}" destId="{4D8768CB-DAE6-49E1-8462-400722C57CA3}" srcOrd="0" destOrd="0" presId="urn:microsoft.com/office/officeart/2005/8/layout/bList2"/>
    <dgm:cxn modelId="{8D24CBA6-8C7E-4C37-9226-E8018378CE74}" type="presParOf" srcId="{494918F2-A9E4-4ACF-BFD8-B126813E7DE7}" destId="{2CFEE063-2433-4312-AB80-0E58CB8D9B30}" srcOrd="1" destOrd="0" presId="urn:microsoft.com/office/officeart/2005/8/layout/bList2"/>
    <dgm:cxn modelId="{7B7B29BF-0E7E-429F-9E7D-6F4FB618CC8B}" type="presParOf" srcId="{494918F2-A9E4-4ACF-BFD8-B126813E7DE7}" destId="{A4211D02-FDE6-4645-B10D-17A51DB5DC08}" srcOrd="2" destOrd="0" presId="urn:microsoft.com/office/officeart/2005/8/layout/bList2"/>
    <dgm:cxn modelId="{A46A88BA-015B-4CCA-BBA9-9FF4A2004ACE}" type="presParOf" srcId="{494918F2-A9E4-4ACF-BFD8-B126813E7DE7}" destId="{E95787FB-FB52-48C2-BBE3-7C542FBD9785}" srcOrd="3" destOrd="0" presId="urn:microsoft.com/office/officeart/2005/8/layout/bList2"/>
    <dgm:cxn modelId="{3A040982-BF27-44FE-922B-0FA1C5E258A4}" type="presParOf" srcId="{3A9FE419-4DA2-4E56-B5FA-31721745E934}" destId="{8CE33913-6C9F-4B25-B218-AA3842817BA2}" srcOrd="1" destOrd="0" presId="urn:microsoft.com/office/officeart/2005/8/layout/bList2"/>
    <dgm:cxn modelId="{3C675B58-C639-4858-B234-D1A913CF4534}" type="presParOf" srcId="{3A9FE419-4DA2-4E56-B5FA-31721745E934}" destId="{0CB32AB3-5377-48D6-8529-F402B61F0BCF}" srcOrd="2" destOrd="0" presId="urn:microsoft.com/office/officeart/2005/8/layout/bList2"/>
    <dgm:cxn modelId="{6528DDE4-772E-4F0E-A71B-D85705623937}" type="presParOf" srcId="{0CB32AB3-5377-48D6-8529-F402B61F0BCF}" destId="{75281928-3F2D-40FA-A3F2-492A0033B627}" srcOrd="0" destOrd="0" presId="urn:microsoft.com/office/officeart/2005/8/layout/bList2"/>
    <dgm:cxn modelId="{3A3297BB-5929-48B1-ADEA-0C5D9B6B6031}" type="presParOf" srcId="{0CB32AB3-5377-48D6-8529-F402B61F0BCF}" destId="{1EF4FE72-C4FF-4738-A2E5-387D85F3AE1E}" srcOrd="1" destOrd="0" presId="urn:microsoft.com/office/officeart/2005/8/layout/bList2"/>
    <dgm:cxn modelId="{F5D1CD3E-05EA-4B1D-AFE4-C469DFAE86F3}" type="presParOf" srcId="{0CB32AB3-5377-48D6-8529-F402B61F0BCF}" destId="{A47C475A-F7D8-4C88-A668-8E31BEA500A9}" srcOrd="2" destOrd="0" presId="urn:microsoft.com/office/officeart/2005/8/layout/bList2"/>
    <dgm:cxn modelId="{CD21EDF4-7AE0-4D64-83DB-C4E65F856F4C}" type="presParOf" srcId="{0CB32AB3-5377-48D6-8529-F402B61F0BCF}" destId="{43A1A873-523B-4038-B608-24980F367237}" srcOrd="3" destOrd="0" presId="urn:microsoft.com/office/officeart/2005/8/layout/bList2"/>
    <dgm:cxn modelId="{19C71F48-64F5-4C72-ADBC-F2C965839DDA}" type="presParOf" srcId="{3A9FE419-4DA2-4E56-B5FA-31721745E934}" destId="{C2BE7E65-FA28-4421-A472-E1980AD3B90B}" srcOrd="3" destOrd="0" presId="urn:microsoft.com/office/officeart/2005/8/layout/bList2"/>
    <dgm:cxn modelId="{50520AF3-FFD8-4645-BF2A-1875E05BFD9D}" type="presParOf" srcId="{3A9FE419-4DA2-4E56-B5FA-31721745E934}" destId="{44CA941F-3630-4451-B2E6-405A8B16F92A}" srcOrd="4" destOrd="0" presId="urn:microsoft.com/office/officeart/2005/8/layout/bList2"/>
    <dgm:cxn modelId="{C91B6741-7681-412C-B1D9-EDEBF198CBAF}" type="presParOf" srcId="{44CA941F-3630-4451-B2E6-405A8B16F92A}" destId="{E9F6821F-B59C-470E-A3D9-2CA8F7E7D5E2}" srcOrd="0" destOrd="0" presId="urn:microsoft.com/office/officeart/2005/8/layout/bList2"/>
    <dgm:cxn modelId="{6E052F61-B094-4621-9A6A-5C57722601C4}" type="presParOf" srcId="{44CA941F-3630-4451-B2E6-405A8B16F92A}" destId="{D4CE5C34-28D7-4416-9B0C-342C7E742424}" srcOrd="1" destOrd="0" presId="urn:microsoft.com/office/officeart/2005/8/layout/bList2"/>
    <dgm:cxn modelId="{614FD2B9-14A1-473B-84D4-F5A5C2B08F17}" type="presParOf" srcId="{44CA941F-3630-4451-B2E6-405A8B16F92A}" destId="{75F9EF09-2055-45A7-B4CD-D5E3F47D69B5}" srcOrd="2" destOrd="0" presId="urn:microsoft.com/office/officeart/2005/8/layout/bList2"/>
    <dgm:cxn modelId="{127A6923-BF53-471B-A675-3E16DC89D7F5}" type="presParOf" srcId="{44CA941F-3630-4451-B2E6-405A8B16F92A}" destId="{09BF2F97-48CB-48FA-927B-1D9533E0AAE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9CA228-4DE5-4FC9-A2A9-AF407B8DB96F}" type="doc">
      <dgm:prSet loTypeId="urn:microsoft.com/office/officeart/2005/8/layout/hList9" loCatId="list" qsTypeId="urn:microsoft.com/office/officeart/2005/8/quickstyle/3d2" qsCatId="3D" csTypeId="urn:microsoft.com/office/officeart/2005/8/colors/colorful2" csCatId="colorful" phldr="1"/>
      <dgm:spPr/>
      <dgm:t>
        <a:bodyPr/>
        <a:lstStyle/>
        <a:p>
          <a:endParaRPr lang="en-US"/>
        </a:p>
      </dgm:t>
    </dgm:pt>
    <dgm:pt modelId="{CCCACAE3-B4A8-48D5-B84B-8B112037E0F0}" type="parTrans" cxnId="{C5C21DDF-134F-41AC-8B0A-C9E455BDAB83}">
      <dgm:prSet/>
      <dgm:spPr/>
      <dgm:t>
        <a:bodyPr/>
        <a:lstStyle/>
        <a:p>
          <a:endParaRPr lang="en-US"/>
        </a:p>
      </dgm:t>
    </dgm:pt>
    <dgm:pt modelId="{B0FFE52D-669E-4211-A6DC-F5A06A42D873}">
      <dgm:prSet phldrT="[Text]" custT="1"/>
      <dgm:spPr>
        <a:solidFill>
          <a:schemeClr val="accent2"/>
        </a:solidFill>
      </dgm:spPr>
      <dgm:t>
        <a:bodyPr/>
        <a:lstStyle/>
        <a:p>
          <a:r>
            <a:rPr lang="es" sz="3700" b="0" i="0" strike="noStrike" cap="none" spc="0" baseline="0">
              <a:solidFill>
                <a:srgbClr val="FFFFFF"/>
              </a:solidFill>
              <a:effectLst/>
              <a:latin typeface="Calibri"/>
              <a:ea typeface="Calibri"/>
              <a:cs typeface="Calibri"/>
            </a:rPr>
            <a:t>Fase I</a:t>
          </a:r>
          <a:endParaRPr lang="en-US" b="0" i="0" u="none" strike="noStrike" cap="none" baseline="0" noProof="0">
            <a:solidFill>
              <a:srgbClr val="010000"/>
            </a:solidFill>
            <a:latin typeface="Calibri"/>
            <a:cs typeface="Calibri"/>
          </a:endParaRPr>
        </a:p>
      </dgm:t>
    </dgm:pt>
    <dgm:pt modelId="{1359DEB9-DEC6-425F-BF33-64488A927058}" type="parTrans" cxnId="{506B12F3-E154-49FC-9F92-30E34A06851F}">
      <dgm:prSet/>
      <dgm:spPr/>
      <dgm:t>
        <a:bodyPr/>
        <a:lstStyle/>
        <a:p>
          <a:endParaRPr lang="en-US"/>
        </a:p>
      </dgm:t>
    </dgm:pt>
    <dgm:pt modelId="{85BA6209-E4F7-4CF2-B135-D2B0381AA04B}">
      <dgm:prSet phldrT="[Text]" custT="1"/>
      <dgm:spPr/>
      <dgm:t>
        <a:bodyPr/>
        <a:lstStyle/>
        <a:p>
          <a:pPr algn="ctr"/>
          <a:r>
            <a:rPr lang="es-MX" sz="2500" b="0" i="0" strike="noStrike" cap="none" spc="0" baseline="0" dirty="0" smtClean="0">
              <a:solidFill>
                <a:srgbClr val="000000"/>
              </a:solidFill>
              <a:effectLst/>
              <a:latin typeface="Calibri"/>
              <a:ea typeface="Calibri"/>
              <a:cs typeface="Calibri"/>
            </a:rPr>
            <a:t>D</a:t>
          </a:r>
          <a:r>
            <a:rPr lang="es" sz="2500" b="0" i="0" strike="noStrike" cap="none" spc="0" baseline="0" dirty="0" smtClean="0">
              <a:solidFill>
                <a:srgbClr val="000000"/>
              </a:solidFill>
              <a:effectLst/>
              <a:latin typeface="Calibri"/>
              <a:ea typeface="Calibri"/>
              <a:cs typeface="Calibri"/>
            </a:rPr>
            <a:t>el 5 </a:t>
          </a:r>
          <a:r>
            <a:rPr lang="es" sz="2500" b="0" i="0" strike="noStrike" cap="none" spc="0" baseline="0" dirty="0">
              <a:solidFill>
                <a:srgbClr val="000000"/>
              </a:solidFill>
              <a:effectLst/>
              <a:latin typeface="Calibri"/>
              <a:ea typeface="Calibri"/>
              <a:cs typeface="Calibri"/>
            </a:rPr>
            <a:t>al 14 de agosto</a:t>
          </a:r>
        </a:p>
      </dgm:t>
    </dgm:pt>
    <dgm:pt modelId="{2FF3576A-4A24-41A4-BCD7-BE53E27DF828}" type="sibTrans" cxnId="{506B12F3-E154-49FC-9F92-30E34A06851F}">
      <dgm:prSet/>
      <dgm:spPr/>
      <dgm:t>
        <a:bodyPr/>
        <a:lstStyle/>
        <a:p>
          <a:endParaRPr lang="en-US"/>
        </a:p>
      </dgm:t>
    </dgm:pt>
    <dgm:pt modelId="{256C1AF1-B04D-43D4-9692-F8A9C3508B40}" type="sibTrans" cxnId="{C5C21DDF-134F-41AC-8B0A-C9E455BDAB83}">
      <dgm:prSet/>
      <dgm:spPr/>
      <dgm:t>
        <a:bodyPr/>
        <a:lstStyle/>
        <a:p>
          <a:endParaRPr lang="en-US"/>
        </a:p>
      </dgm:t>
    </dgm:pt>
    <dgm:pt modelId="{676DE1F1-BC59-46FC-833B-DAF380E8B3F5}" type="parTrans" cxnId="{84A1107A-482D-44C9-A05A-14EB21ADE500}">
      <dgm:prSet/>
      <dgm:spPr/>
      <dgm:t>
        <a:bodyPr/>
        <a:lstStyle/>
        <a:p>
          <a:endParaRPr lang="en-US"/>
        </a:p>
      </dgm:t>
    </dgm:pt>
    <dgm:pt modelId="{28891567-1441-4283-98A1-2C800C50E35A}">
      <dgm:prSet phldrT="[Text]" custT="1"/>
      <dgm:spPr>
        <a:solidFill>
          <a:schemeClr val="accent3"/>
        </a:solidFill>
      </dgm:spPr>
      <dgm:t>
        <a:bodyPr/>
        <a:lstStyle/>
        <a:p>
          <a:r>
            <a:rPr lang="es" sz="3700" b="0" i="0" strike="noStrike" cap="none" spc="0" baseline="0">
              <a:solidFill>
                <a:srgbClr val="FFFFFF"/>
              </a:solidFill>
              <a:effectLst/>
              <a:latin typeface="Calibri"/>
              <a:ea typeface="Calibri"/>
              <a:cs typeface="Calibri"/>
            </a:rPr>
            <a:t>Fase 2</a:t>
          </a:r>
        </a:p>
      </dgm:t>
    </dgm:pt>
    <dgm:pt modelId="{06267D03-A5C9-4445-AB02-84328416D2B8}" type="parTrans" cxnId="{97AF8100-3DEA-47A5-AA27-A648BDD61AAC}">
      <dgm:prSet/>
      <dgm:spPr/>
      <dgm:t>
        <a:bodyPr/>
        <a:lstStyle/>
        <a:p>
          <a:endParaRPr lang="en-US"/>
        </a:p>
      </dgm:t>
    </dgm:pt>
    <dgm:pt modelId="{CFD8693F-202A-4CAE-B0ED-4C8BF366C0CF}">
      <dgm:prSet phldrT="[Text]" custT="1"/>
      <dgm:spPr/>
      <dgm:t>
        <a:bodyPr/>
        <a:lstStyle/>
        <a:p>
          <a:pPr algn="ctr" rtl="0"/>
          <a:r>
            <a:rPr lang="es" sz="2500" b="0" i="0" strike="noStrike" cap="none" spc="0" baseline="0" dirty="0" smtClean="0">
              <a:solidFill>
                <a:srgbClr val="000000"/>
              </a:solidFill>
              <a:effectLst/>
              <a:latin typeface="Calibri"/>
              <a:ea typeface="Calibri"/>
              <a:cs typeface="Calibri"/>
            </a:rPr>
            <a:t>Del 17 al 28 </a:t>
          </a:r>
          <a:r>
            <a:rPr lang="es" sz="2500" b="0" i="0" strike="noStrike" cap="none" spc="0" baseline="0" dirty="0">
              <a:solidFill>
                <a:srgbClr val="000000"/>
              </a:solidFill>
              <a:effectLst/>
              <a:latin typeface="Calibri"/>
              <a:ea typeface="Calibri"/>
              <a:cs typeface="Calibri"/>
            </a:rPr>
            <a:t>de agosto </a:t>
          </a:r>
          <a:endParaRPr lang="en-US" sz="2500" dirty="0"/>
        </a:p>
      </dgm:t>
    </dgm:pt>
    <dgm:pt modelId="{B00BF3EE-11B8-49F7-839C-09A5CF768428}" type="sibTrans" cxnId="{97AF8100-3DEA-47A5-AA27-A648BDD61AAC}">
      <dgm:prSet/>
      <dgm:spPr/>
      <dgm:t>
        <a:bodyPr/>
        <a:lstStyle/>
        <a:p>
          <a:endParaRPr lang="en-US"/>
        </a:p>
      </dgm:t>
    </dgm:pt>
    <dgm:pt modelId="{7FDADDCE-D443-43DB-BD1E-2BA2DBA973C5}" type="sibTrans" cxnId="{84A1107A-482D-44C9-A05A-14EB21ADE500}">
      <dgm:prSet/>
      <dgm:spPr/>
      <dgm:t>
        <a:bodyPr/>
        <a:lstStyle/>
        <a:p>
          <a:endParaRPr lang="en-US"/>
        </a:p>
      </dgm:t>
    </dgm:pt>
    <dgm:pt modelId="{96910E90-6011-4D29-9B97-2CA117EEB34B}" type="pres">
      <dgm:prSet presAssocID="{E49CA228-4DE5-4FC9-A2A9-AF407B8DB96F}" presName="list" presStyleCnt="0">
        <dgm:presLayoutVars>
          <dgm:dir/>
          <dgm:animLvl val="lvl"/>
        </dgm:presLayoutVars>
      </dgm:prSet>
      <dgm:spPr/>
      <dgm:t>
        <a:bodyPr/>
        <a:lstStyle/>
        <a:p>
          <a:endParaRPr lang="en-US"/>
        </a:p>
      </dgm:t>
    </dgm:pt>
    <dgm:pt modelId="{DAF380BE-0953-4B36-B97D-925110BE579F}" type="pres">
      <dgm:prSet presAssocID="{B0FFE52D-669E-4211-A6DC-F5A06A42D873}" presName="posSpace" presStyleCnt="0"/>
      <dgm:spPr/>
    </dgm:pt>
    <dgm:pt modelId="{5EBC88C7-1223-4ADD-A578-72B730585A8B}" type="pres">
      <dgm:prSet presAssocID="{B0FFE52D-669E-4211-A6DC-F5A06A42D873}" presName="vertFlow" presStyleCnt="0"/>
      <dgm:spPr/>
    </dgm:pt>
    <dgm:pt modelId="{3B7090D9-925C-4CED-B1BD-012E204E5017}" type="pres">
      <dgm:prSet presAssocID="{B0FFE52D-669E-4211-A6DC-F5A06A42D873}" presName="topSpace" presStyleCnt="0"/>
      <dgm:spPr/>
    </dgm:pt>
    <dgm:pt modelId="{A35D62F8-30EF-448D-828B-FD1311CA1BAB}" type="pres">
      <dgm:prSet presAssocID="{B0FFE52D-669E-4211-A6DC-F5A06A42D873}" presName="firstComp" presStyleCnt="0"/>
      <dgm:spPr/>
    </dgm:pt>
    <dgm:pt modelId="{8B399701-B682-427B-8C63-A4B215513CD5}" type="pres">
      <dgm:prSet presAssocID="{B0FFE52D-669E-4211-A6DC-F5A06A42D873}" presName="firstChild" presStyleLbl="bgAccFollowNode1" presStyleIdx="0" presStyleCnt="2"/>
      <dgm:spPr/>
      <dgm:t>
        <a:bodyPr/>
        <a:lstStyle/>
        <a:p>
          <a:endParaRPr lang="en-US"/>
        </a:p>
      </dgm:t>
    </dgm:pt>
    <dgm:pt modelId="{FF6B97E2-3767-4AD4-98C7-7CD9FFB45D97}" type="pres">
      <dgm:prSet presAssocID="{B0FFE52D-669E-4211-A6DC-F5A06A42D873}" presName="firstChildTx" presStyleLbl="bgAccFollowNode1" presStyleIdx="0" presStyleCnt="2">
        <dgm:presLayoutVars>
          <dgm:bulletEnabled val="1"/>
        </dgm:presLayoutVars>
      </dgm:prSet>
      <dgm:spPr/>
      <dgm:t>
        <a:bodyPr/>
        <a:lstStyle/>
        <a:p>
          <a:endParaRPr lang="en-US"/>
        </a:p>
      </dgm:t>
    </dgm:pt>
    <dgm:pt modelId="{CAF019F5-72E6-48FB-A867-58E17CE52573}" type="pres">
      <dgm:prSet presAssocID="{B0FFE52D-669E-4211-A6DC-F5A06A42D873}" presName="negSpace" presStyleCnt="0"/>
      <dgm:spPr/>
    </dgm:pt>
    <dgm:pt modelId="{891A451D-6782-4F00-BD78-7BBFEA755847}" type="pres">
      <dgm:prSet presAssocID="{B0FFE52D-669E-4211-A6DC-F5A06A42D873}" presName="circle" presStyleLbl="node1" presStyleIdx="0" presStyleCnt="2"/>
      <dgm:spPr/>
      <dgm:t>
        <a:bodyPr/>
        <a:lstStyle/>
        <a:p>
          <a:endParaRPr lang="en-US"/>
        </a:p>
      </dgm:t>
    </dgm:pt>
    <dgm:pt modelId="{77CA20D6-CEE7-4E37-8BF6-E46618F6364B}" type="pres">
      <dgm:prSet presAssocID="{256C1AF1-B04D-43D4-9692-F8A9C3508B40}" presName="transSpace" presStyleCnt="0"/>
      <dgm:spPr/>
    </dgm:pt>
    <dgm:pt modelId="{7AA84C05-2782-43DB-9D0B-68C3CE74C894}" type="pres">
      <dgm:prSet presAssocID="{28891567-1441-4283-98A1-2C800C50E35A}" presName="posSpace" presStyleCnt="0"/>
      <dgm:spPr/>
    </dgm:pt>
    <dgm:pt modelId="{2517E4FE-C8A7-49A1-A966-03261D4A0EE7}" type="pres">
      <dgm:prSet presAssocID="{28891567-1441-4283-98A1-2C800C50E35A}" presName="vertFlow" presStyleCnt="0"/>
      <dgm:spPr/>
    </dgm:pt>
    <dgm:pt modelId="{89A8B3F1-E478-4309-8BA4-47E049612C01}" type="pres">
      <dgm:prSet presAssocID="{28891567-1441-4283-98A1-2C800C50E35A}" presName="topSpace" presStyleCnt="0"/>
      <dgm:spPr/>
    </dgm:pt>
    <dgm:pt modelId="{247950DF-EF78-4FE3-8712-4C89D405F733}" type="pres">
      <dgm:prSet presAssocID="{28891567-1441-4283-98A1-2C800C50E35A}" presName="firstComp" presStyleCnt="0"/>
      <dgm:spPr/>
    </dgm:pt>
    <dgm:pt modelId="{C07E0084-5AF8-40D0-8DB8-227FFE556DE4}" type="pres">
      <dgm:prSet presAssocID="{28891567-1441-4283-98A1-2C800C50E35A}" presName="firstChild" presStyleLbl="bgAccFollowNode1" presStyleIdx="1" presStyleCnt="2"/>
      <dgm:spPr/>
      <dgm:t>
        <a:bodyPr/>
        <a:lstStyle/>
        <a:p>
          <a:endParaRPr lang="en-US"/>
        </a:p>
      </dgm:t>
    </dgm:pt>
    <dgm:pt modelId="{64281BC1-4767-4438-9977-B42AFBAD0DB1}" type="pres">
      <dgm:prSet presAssocID="{28891567-1441-4283-98A1-2C800C50E35A}" presName="firstChildTx" presStyleLbl="bgAccFollowNode1" presStyleIdx="1" presStyleCnt="2">
        <dgm:presLayoutVars>
          <dgm:bulletEnabled val="1"/>
        </dgm:presLayoutVars>
      </dgm:prSet>
      <dgm:spPr/>
      <dgm:t>
        <a:bodyPr/>
        <a:lstStyle/>
        <a:p>
          <a:endParaRPr lang="en-US"/>
        </a:p>
      </dgm:t>
    </dgm:pt>
    <dgm:pt modelId="{853B5DF3-A77C-42FB-B9FF-6AA2782CE47E}" type="pres">
      <dgm:prSet presAssocID="{28891567-1441-4283-98A1-2C800C50E35A}" presName="negSpace" presStyleCnt="0"/>
      <dgm:spPr/>
    </dgm:pt>
    <dgm:pt modelId="{3B521CB4-1D4C-497F-B261-22338FBA814A}" type="pres">
      <dgm:prSet presAssocID="{28891567-1441-4283-98A1-2C800C50E35A}" presName="circle" presStyleLbl="node1" presStyleIdx="1" presStyleCnt="2"/>
      <dgm:spPr/>
      <dgm:t>
        <a:bodyPr/>
        <a:lstStyle/>
        <a:p>
          <a:endParaRPr lang="en-US"/>
        </a:p>
      </dgm:t>
    </dgm:pt>
  </dgm:ptLst>
  <dgm:cxnLst>
    <dgm:cxn modelId="{A2B9318C-3646-4572-93D1-29A211FC44BE}" type="presOf" srcId="{E49CA228-4DE5-4FC9-A2A9-AF407B8DB96F}" destId="{96910E90-6011-4D29-9B97-2CA117EEB34B}" srcOrd="0" destOrd="0" presId="urn:microsoft.com/office/officeart/2005/8/layout/hList9"/>
    <dgm:cxn modelId="{97AF8100-3DEA-47A5-AA27-A648BDD61AAC}" srcId="{28891567-1441-4283-98A1-2C800C50E35A}" destId="{CFD8693F-202A-4CAE-B0ED-4C8BF366C0CF}" srcOrd="0" destOrd="0" parTransId="{06267D03-A5C9-4445-AB02-84328416D2B8}" sibTransId="{B00BF3EE-11B8-49F7-839C-09A5CF768428}"/>
    <dgm:cxn modelId="{C5C21DDF-134F-41AC-8B0A-C9E455BDAB83}" srcId="{E49CA228-4DE5-4FC9-A2A9-AF407B8DB96F}" destId="{B0FFE52D-669E-4211-A6DC-F5A06A42D873}" srcOrd="0" destOrd="0" parTransId="{CCCACAE3-B4A8-48D5-B84B-8B112037E0F0}" sibTransId="{256C1AF1-B04D-43D4-9692-F8A9C3508B40}"/>
    <dgm:cxn modelId="{C6867E42-CED2-4D46-8C02-E36F0D98D94D}" type="presOf" srcId="{CFD8693F-202A-4CAE-B0ED-4C8BF366C0CF}" destId="{64281BC1-4767-4438-9977-B42AFBAD0DB1}" srcOrd="1" destOrd="0" presId="urn:microsoft.com/office/officeart/2005/8/layout/hList9"/>
    <dgm:cxn modelId="{DE0BBB0F-D985-4C59-837B-083E15C76E69}" type="presOf" srcId="{85BA6209-E4F7-4CF2-B135-D2B0381AA04B}" destId="{8B399701-B682-427B-8C63-A4B215513CD5}" srcOrd="0" destOrd="0" presId="urn:microsoft.com/office/officeart/2005/8/layout/hList9"/>
    <dgm:cxn modelId="{FCDCAB25-C72B-451F-B2C3-7E277BAD3C84}" type="presOf" srcId="{B0FFE52D-669E-4211-A6DC-F5A06A42D873}" destId="{891A451D-6782-4F00-BD78-7BBFEA755847}" srcOrd="0" destOrd="0" presId="urn:microsoft.com/office/officeart/2005/8/layout/hList9"/>
    <dgm:cxn modelId="{84A1107A-482D-44C9-A05A-14EB21ADE500}" srcId="{E49CA228-4DE5-4FC9-A2A9-AF407B8DB96F}" destId="{28891567-1441-4283-98A1-2C800C50E35A}" srcOrd="1" destOrd="0" parTransId="{676DE1F1-BC59-46FC-833B-DAF380E8B3F5}" sibTransId="{7FDADDCE-D443-43DB-BD1E-2BA2DBA973C5}"/>
    <dgm:cxn modelId="{A8BB4546-FC0D-4F93-8CBF-C8F71BD9580F}" type="presOf" srcId="{28891567-1441-4283-98A1-2C800C50E35A}" destId="{3B521CB4-1D4C-497F-B261-22338FBA814A}" srcOrd="0" destOrd="0" presId="urn:microsoft.com/office/officeart/2005/8/layout/hList9"/>
    <dgm:cxn modelId="{044D428B-D048-4C33-9C26-A8A4CECB1108}" type="presOf" srcId="{85BA6209-E4F7-4CF2-B135-D2B0381AA04B}" destId="{FF6B97E2-3767-4AD4-98C7-7CD9FFB45D97}" srcOrd="1" destOrd="0" presId="urn:microsoft.com/office/officeart/2005/8/layout/hList9"/>
    <dgm:cxn modelId="{CA12113D-8732-46D1-88B4-803586350661}" type="presOf" srcId="{CFD8693F-202A-4CAE-B0ED-4C8BF366C0CF}" destId="{C07E0084-5AF8-40D0-8DB8-227FFE556DE4}" srcOrd="0" destOrd="0" presId="urn:microsoft.com/office/officeart/2005/8/layout/hList9"/>
    <dgm:cxn modelId="{506B12F3-E154-49FC-9F92-30E34A06851F}" srcId="{B0FFE52D-669E-4211-A6DC-F5A06A42D873}" destId="{85BA6209-E4F7-4CF2-B135-D2B0381AA04B}" srcOrd="0" destOrd="0" parTransId="{1359DEB9-DEC6-425F-BF33-64488A927058}" sibTransId="{2FF3576A-4A24-41A4-BCD7-BE53E27DF828}"/>
    <dgm:cxn modelId="{E6F32412-399D-486A-AB01-266BC59233D7}" type="presParOf" srcId="{96910E90-6011-4D29-9B97-2CA117EEB34B}" destId="{DAF380BE-0953-4B36-B97D-925110BE579F}" srcOrd="0" destOrd="0" presId="urn:microsoft.com/office/officeart/2005/8/layout/hList9"/>
    <dgm:cxn modelId="{291BF0B3-0354-4709-8EE8-63BFB0B45790}" type="presParOf" srcId="{96910E90-6011-4D29-9B97-2CA117EEB34B}" destId="{5EBC88C7-1223-4ADD-A578-72B730585A8B}" srcOrd="1" destOrd="0" presId="urn:microsoft.com/office/officeart/2005/8/layout/hList9"/>
    <dgm:cxn modelId="{204DE3AA-33B4-4F5A-BCE2-EFB5320713ED}" type="presParOf" srcId="{5EBC88C7-1223-4ADD-A578-72B730585A8B}" destId="{3B7090D9-925C-4CED-B1BD-012E204E5017}" srcOrd="0" destOrd="0" presId="urn:microsoft.com/office/officeart/2005/8/layout/hList9"/>
    <dgm:cxn modelId="{28F531EA-697D-41D4-A374-CB68F81824A3}" type="presParOf" srcId="{5EBC88C7-1223-4ADD-A578-72B730585A8B}" destId="{A35D62F8-30EF-448D-828B-FD1311CA1BAB}" srcOrd="1" destOrd="0" presId="urn:microsoft.com/office/officeart/2005/8/layout/hList9"/>
    <dgm:cxn modelId="{AD502D34-4736-4A28-A1B9-166901850502}" type="presParOf" srcId="{A35D62F8-30EF-448D-828B-FD1311CA1BAB}" destId="{8B399701-B682-427B-8C63-A4B215513CD5}" srcOrd="0" destOrd="0" presId="urn:microsoft.com/office/officeart/2005/8/layout/hList9"/>
    <dgm:cxn modelId="{AE9541DB-E46C-44B9-9BCB-D2C32E1F7B3F}" type="presParOf" srcId="{A35D62F8-30EF-448D-828B-FD1311CA1BAB}" destId="{FF6B97E2-3767-4AD4-98C7-7CD9FFB45D97}" srcOrd="1" destOrd="0" presId="urn:microsoft.com/office/officeart/2005/8/layout/hList9"/>
    <dgm:cxn modelId="{6B2C60F5-6637-4753-997C-DA18DAFE4C0E}" type="presParOf" srcId="{96910E90-6011-4D29-9B97-2CA117EEB34B}" destId="{CAF019F5-72E6-48FB-A867-58E17CE52573}" srcOrd="2" destOrd="0" presId="urn:microsoft.com/office/officeart/2005/8/layout/hList9"/>
    <dgm:cxn modelId="{B1F227D0-0DBB-488E-A2F7-689546B7981F}" type="presParOf" srcId="{96910E90-6011-4D29-9B97-2CA117EEB34B}" destId="{891A451D-6782-4F00-BD78-7BBFEA755847}" srcOrd="3" destOrd="0" presId="urn:microsoft.com/office/officeart/2005/8/layout/hList9"/>
    <dgm:cxn modelId="{3DE477DB-0C5E-4C08-9725-092664710D80}" type="presParOf" srcId="{96910E90-6011-4D29-9B97-2CA117EEB34B}" destId="{77CA20D6-CEE7-4E37-8BF6-E46618F6364B}" srcOrd="4" destOrd="0" presId="urn:microsoft.com/office/officeart/2005/8/layout/hList9"/>
    <dgm:cxn modelId="{0635F25B-B70E-4C3D-AE46-B6ECEE9ECD3B}" type="presParOf" srcId="{96910E90-6011-4D29-9B97-2CA117EEB34B}" destId="{7AA84C05-2782-43DB-9D0B-68C3CE74C894}" srcOrd="5" destOrd="0" presId="urn:microsoft.com/office/officeart/2005/8/layout/hList9"/>
    <dgm:cxn modelId="{4FDF8F79-5055-456C-B4EB-9B5550FDD372}" type="presParOf" srcId="{96910E90-6011-4D29-9B97-2CA117EEB34B}" destId="{2517E4FE-C8A7-49A1-A966-03261D4A0EE7}" srcOrd="6" destOrd="0" presId="urn:microsoft.com/office/officeart/2005/8/layout/hList9"/>
    <dgm:cxn modelId="{0DEFCBA5-B92A-4B03-8DD3-D8DDD216DC1A}" type="presParOf" srcId="{2517E4FE-C8A7-49A1-A966-03261D4A0EE7}" destId="{89A8B3F1-E478-4309-8BA4-47E049612C01}" srcOrd="0" destOrd="0" presId="urn:microsoft.com/office/officeart/2005/8/layout/hList9"/>
    <dgm:cxn modelId="{6C3A165F-C2DF-476D-88B4-240866E79085}" type="presParOf" srcId="{2517E4FE-C8A7-49A1-A966-03261D4A0EE7}" destId="{247950DF-EF78-4FE3-8712-4C89D405F733}" srcOrd="1" destOrd="0" presId="urn:microsoft.com/office/officeart/2005/8/layout/hList9"/>
    <dgm:cxn modelId="{D0BD2813-A4FE-4D23-93CA-7E36D62381FB}" type="presParOf" srcId="{247950DF-EF78-4FE3-8712-4C89D405F733}" destId="{C07E0084-5AF8-40D0-8DB8-227FFE556DE4}" srcOrd="0" destOrd="0" presId="urn:microsoft.com/office/officeart/2005/8/layout/hList9"/>
    <dgm:cxn modelId="{31E9AC28-CA62-4849-9AA3-41D87608BF74}" type="presParOf" srcId="{247950DF-EF78-4FE3-8712-4C89D405F733}" destId="{64281BC1-4767-4438-9977-B42AFBAD0DB1}" srcOrd="1" destOrd="0" presId="urn:microsoft.com/office/officeart/2005/8/layout/hList9"/>
    <dgm:cxn modelId="{610E9C91-3017-4E2C-B53F-13DBA86186C4}" type="presParOf" srcId="{96910E90-6011-4D29-9B97-2CA117EEB34B}" destId="{853B5DF3-A77C-42FB-B9FF-6AA2782CE47E}" srcOrd="7" destOrd="0" presId="urn:microsoft.com/office/officeart/2005/8/layout/hList9"/>
    <dgm:cxn modelId="{D9018EA8-E092-4E74-8670-E66C95014EC0}" type="presParOf" srcId="{96910E90-6011-4D29-9B97-2CA117EEB34B}" destId="{3B521CB4-1D4C-497F-B261-22338FBA814A}"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0A985-2520-431D-9AD7-4F7FCA0B1418}">
      <dsp:nvSpPr>
        <dsp:cNvPr id="0" name=""/>
        <dsp:cNvSpPr/>
      </dsp:nvSpPr>
      <dsp:spPr>
        <a:xfrm>
          <a:off x="0" y="473"/>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 sz="2000" b="1" i="0" strike="noStrike" kern="1200" cap="none" spc="0" baseline="0" dirty="0" smtClean="0">
              <a:solidFill>
                <a:srgbClr val="FFFFFF"/>
              </a:solidFill>
              <a:effectLst/>
              <a:latin typeface="Calibri"/>
              <a:ea typeface="Calibri"/>
              <a:cs typeface="Calibri"/>
            </a:rPr>
            <a:t>Paso </a:t>
          </a:r>
          <a:r>
            <a:rPr lang="es" sz="2000" b="1" i="0" strike="noStrike" kern="1200" cap="none" spc="0" baseline="0" dirty="0">
              <a:solidFill>
                <a:srgbClr val="FFFFFF"/>
              </a:solidFill>
              <a:effectLst/>
              <a:latin typeface="Calibri"/>
              <a:ea typeface="Calibri"/>
              <a:cs typeface="Calibri"/>
            </a:rPr>
            <a:t>1</a:t>
          </a:r>
        </a:p>
      </dsp:txBody>
      <dsp:txXfrm>
        <a:off x="23371" y="23844"/>
        <a:ext cx="8610322" cy="432021"/>
      </dsp:txXfrm>
    </dsp:sp>
    <dsp:sp modelId="{3D2B944B-DF49-4069-8331-C7368D78D1FB}">
      <dsp:nvSpPr>
        <dsp:cNvPr id="0" name=""/>
        <dsp:cNvSpPr/>
      </dsp:nvSpPr>
      <dsp:spPr>
        <a:xfrm>
          <a:off x="0" y="479236"/>
          <a:ext cx="8657064"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 sz="2000" b="0" i="0" strike="noStrike" kern="1200" cap="none" spc="0" baseline="0" dirty="0">
              <a:solidFill>
                <a:srgbClr val="000000"/>
              </a:solidFill>
              <a:effectLst/>
              <a:latin typeface="Calibri"/>
              <a:ea typeface="Calibri"/>
              <a:cs typeface="Calibri"/>
            </a:rPr>
            <a:t>Revise las comunicaciones sobre las expectativas del </a:t>
          </a:r>
          <a:r>
            <a:rPr lang="es" sz="2000" b="0" i="0" strike="noStrike" kern="1200" cap="none" spc="0" baseline="0" dirty="0" smtClean="0">
              <a:solidFill>
                <a:srgbClr val="000000"/>
              </a:solidFill>
              <a:effectLst/>
              <a:latin typeface="Calibri"/>
              <a:ea typeface="Calibri"/>
              <a:cs typeface="Calibri"/>
            </a:rPr>
            <a:t>grado a cursar por </a:t>
          </a:r>
          <a:r>
            <a:rPr lang="es" sz="2000" b="0" i="0" strike="noStrike" kern="1200" cap="none" spc="0" baseline="0" dirty="0">
              <a:solidFill>
                <a:srgbClr val="000000"/>
              </a:solidFill>
              <a:effectLst/>
              <a:latin typeface="Calibri"/>
              <a:ea typeface="Calibri"/>
              <a:cs typeface="Calibri"/>
            </a:rPr>
            <a:t>su </a:t>
          </a:r>
          <a:r>
            <a:rPr lang="es" sz="2000" b="0" i="0" strike="noStrike" kern="1200" cap="none" spc="0" baseline="0" dirty="0" smtClean="0">
              <a:solidFill>
                <a:srgbClr val="000000"/>
              </a:solidFill>
              <a:effectLst/>
              <a:latin typeface="Calibri"/>
              <a:ea typeface="Calibri"/>
              <a:cs typeface="Calibri"/>
            </a:rPr>
            <a:t>ni</a:t>
          </a:r>
          <a:r>
            <a:rPr lang="es-MX" sz="2000" b="0" i="0" strike="noStrike" kern="1200" cap="none" spc="0" baseline="0" dirty="0" err="1" smtClean="0">
              <a:solidFill>
                <a:srgbClr val="000000"/>
              </a:solidFill>
              <a:effectLst/>
              <a:latin typeface="Calibri"/>
              <a:ea typeface="Calibri"/>
              <a:cs typeface="Calibri"/>
            </a:rPr>
            <a:t>ño</a:t>
          </a:r>
          <a:r>
            <a:rPr lang="es" sz="2000" b="0" i="0" strike="noStrike" kern="1200" cap="none" spc="0" baseline="0" dirty="0" smtClean="0">
              <a:solidFill>
                <a:srgbClr val="000000"/>
              </a:solidFill>
              <a:effectLst/>
              <a:latin typeface="Calibri"/>
              <a:ea typeface="Calibri"/>
              <a:cs typeface="Calibri"/>
            </a:rPr>
            <a:t> en </a:t>
          </a:r>
          <a:r>
            <a:rPr lang="es" sz="2000" b="0" i="0" strike="noStrike" kern="1200" cap="none" spc="0" baseline="0" dirty="0">
              <a:solidFill>
                <a:srgbClr val="000000"/>
              </a:solidFill>
              <a:effectLst/>
              <a:latin typeface="Calibri"/>
              <a:ea typeface="Calibri"/>
              <a:cs typeface="Calibri"/>
            </a:rPr>
            <a:t>cada materia.  </a:t>
          </a:r>
          <a:endParaRPr lang="en-US" sz="2000" kern="1200" dirty="0"/>
        </a:p>
      </dsp:txBody>
      <dsp:txXfrm>
        <a:off x="0" y="479236"/>
        <a:ext cx="8657064" cy="609457"/>
      </dsp:txXfrm>
    </dsp:sp>
    <dsp:sp modelId="{1222C679-5AEE-4B4C-A939-98D338020314}">
      <dsp:nvSpPr>
        <dsp:cNvPr id="0" name=""/>
        <dsp:cNvSpPr/>
      </dsp:nvSpPr>
      <dsp:spPr>
        <a:xfrm>
          <a:off x="0" y="1088693"/>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 sz="2000" b="1" i="0" strike="noStrike" kern="1200" cap="none" spc="0" baseline="0" dirty="0" smtClean="0">
              <a:solidFill>
                <a:srgbClr val="FFFFFF"/>
              </a:solidFill>
              <a:effectLst/>
              <a:latin typeface="Calibri"/>
              <a:ea typeface="Calibri"/>
              <a:cs typeface="Calibri"/>
            </a:rPr>
            <a:t>Paso </a:t>
          </a:r>
          <a:r>
            <a:rPr lang="es" sz="2000" b="1" i="0" strike="noStrike" kern="1200" cap="none" spc="0" baseline="0" dirty="0">
              <a:solidFill>
                <a:srgbClr val="FFFFFF"/>
              </a:solidFill>
              <a:effectLst/>
              <a:latin typeface="Calibri"/>
              <a:ea typeface="Calibri"/>
              <a:cs typeface="Calibri"/>
            </a:rPr>
            <a:t>2</a:t>
          </a:r>
        </a:p>
      </dsp:txBody>
      <dsp:txXfrm>
        <a:off x="23371" y="1112064"/>
        <a:ext cx="8610322" cy="432021"/>
      </dsp:txXfrm>
    </dsp:sp>
    <dsp:sp modelId="{D649BD51-47AD-4784-B03E-2384561D7FCD}">
      <dsp:nvSpPr>
        <dsp:cNvPr id="0" name=""/>
        <dsp:cNvSpPr/>
      </dsp:nvSpPr>
      <dsp:spPr>
        <a:xfrm>
          <a:off x="0" y="1567456"/>
          <a:ext cx="8657064"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 sz="2000" b="0" i="0" strike="noStrike" kern="1200" cap="none" spc="0" baseline="0" dirty="0" smtClean="0">
              <a:solidFill>
                <a:srgbClr val="000000"/>
              </a:solidFill>
              <a:effectLst/>
              <a:latin typeface="Calibri"/>
              <a:ea typeface="Calibri"/>
              <a:cs typeface="Calibri"/>
            </a:rPr>
            <a:t>Tome en cuenta a </a:t>
          </a:r>
          <a:r>
            <a:rPr lang="es" sz="2000" b="0" i="0" strike="noStrike" kern="1200" cap="none" spc="0" baseline="0" dirty="0">
              <a:solidFill>
                <a:srgbClr val="000000"/>
              </a:solidFill>
              <a:effectLst/>
              <a:latin typeface="Calibri"/>
              <a:ea typeface="Calibri"/>
              <a:cs typeface="Calibri"/>
            </a:rPr>
            <a:t>los niños de su hogar, sus expectativas </a:t>
          </a:r>
          <a:r>
            <a:rPr lang="es" sz="2000" b="0" i="0" strike="noStrike" kern="1200" cap="none" spc="0" baseline="0" dirty="0" smtClean="0">
              <a:solidFill>
                <a:srgbClr val="000000"/>
              </a:solidFill>
              <a:effectLst/>
              <a:latin typeface="Calibri"/>
              <a:ea typeface="Calibri"/>
              <a:cs typeface="Calibri"/>
            </a:rPr>
            <a:t>por </a:t>
          </a:r>
          <a:r>
            <a:rPr lang="es" sz="2000" b="0" i="0" strike="noStrike" kern="1200" cap="none" spc="0" baseline="0" dirty="0">
              <a:solidFill>
                <a:srgbClr val="000000"/>
              </a:solidFill>
              <a:effectLst/>
              <a:latin typeface="Calibri"/>
              <a:ea typeface="Calibri"/>
              <a:cs typeface="Calibri"/>
            </a:rPr>
            <a:t>grado, los dispositivos disponibles en el hogar y el apoyo necesario de los padres.</a:t>
          </a:r>
          <a:endParaRPr lang="en-US" sz="2000" kern="1200" dirty="0"/>
        </a:p>
      </dsp:txBody>
      <dsp:txXfrm>
        <a:off x="0" y="1567456"/>
        <a:ext cx="8657064" cy="609457"/>
      </dsp:txXfrm>
    </dsp:sp>
    <dsp:sp modelId="{6441D46A-584C-4D7F-AA6F-57E60AB7E6A3}">
      <dsp:nvSpPr>
        <dsp:cNvPr id="0" name=""/>
        <dsp:cNvSpPr/>
      </dsp:nvSpPr>
      <dsp:spPr>
        <a:xfrm>
          <a:off x="0" y="2176913"/>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 sz="2000" b="1" i="0" strike="noStrike" kern="1200" cap="none" spc="0" baseline="0" dirty="0" smtClean="0">
              <a:solidFill>
                <a:srgbClr val="FFFFFF"/>
              </a:solidFill>
              <a:effectLst/>
              <a:latin typeface="Calibri"/>
              <a:ea typeface="Calibri"/>
              <a:cs typeface="Calibri"/>
            </a:rPr>
            <a:t>Paso </a:t>
          </a:r>
          <a:r>
            <a:rPr lang="es" sz="2000" b="1" i="0" strike="noStrike" kern="1200" cap="none" spc="0" baseline="0" dirty="0">
              <a:solidFill>
                <a:srgbClr val="FFFFFF"/>
              </a:solidFill>
              <a:effectLst/>
              <a:latin typeface="Calibri"/>
              <a:ea typeface="Calibri"/>
              <a:cs typeface="Calibri"/>
            </a:rPr>
            <a:t>3</a:t>
          </a:r>
        </a:p>
      </dsp:txBody>
      <dsp:txXfrm>
        <a:off x="23371" y="2200284"/>
        <a:ext cx="8610322" cy="432021"/>
      </dsp:txXfrm>
    </dsp:sp>
    <dsp:sp modelId="{82807176-7595-4232-882B-BA91542267DA}">
      <dsp:nvSpPr>
        <dsp:cNvPr id="0" name=""/>
        <dsp:cNvSpPr/>
      </dsp:nvSpPr>
      <dsp:spPr>
        <a:xfrm>
          <a:off x="0" y="2655676"/>
          <a:ext cx="8657064" cy="888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 sz="2000" b="0" i="0" strike="noStrike" kern="1200" cap="none" spc="0" baseline="0" dirty="0" smtClean="0">
              <a:solidFill>
                <a:srgbClr val="000000"/>
              </a:solidFill>
              <a:effectLst/>
              <a:latin typeface="Calibri"/>
              <a:ea typeface="Calibri"/>
              <a:cs typeface="Calibri"/>
            </a:rPr>
            <a:t>Planee </a:t>
          </a:r>
          <a:r>
            <a:rPr lang="es" sz="2000" b="0" i="0" strike="noStrike" kern="1200" cap="none" spc="0" baseline="0" dirty="0">
              <a:solidFill>
                <a:srgbClr val="000000"/>
              </a:solidFill>
              <a:effectLst/>
              <a:latin typeface="Calibri"/>
              <a:ea typeface="Calibri"/>
              <a:cs typeface="Calibri"/>
            </a:rPr>
            <a:t>un horario con tiempo para </a:t>
          </a:r>
          <a:r>
            <a:rPr lang="es" sz="2000" b="0" i="0" strike="noStrike" kern="1200" cap="none" spc="0" baseline="0" dirty="0" smtClean="0">
              <a:solidFill>
                <a:srgbClr val="000000"/>
              </a:solidFill>
              <a:effectLst/>
              <a:latin typeface="Calibri"/>
              <a:ea typeface="Calibri"/>
              <a:cs typeface="Calibri"/>
            </a:rPr>
            <a:t>aprender el contenido a diario por </a:t>
          </a:r>
          <a:r>
            <a:rPr lang="es" sz="2000" b="0" i="0" strike="noStrike" kern="1200" cap="none" spc="0" baseline="0" dirty="0">
              <a:solidFill>
                <a:srgbClr val="000000"/>
              </a:solidFill>
              <a:effectLst/>
              <a:latin typeface="Calibri"/>
              <a:ea typeface="Calibri"/>
              <a:cs typeface="Calibri"/>
            </a:rPr>
            <a:t>cada </a:t>
          </a:r>
          <a:r>
            <a:rPr lang="es" sz="2000" b="0" i="0" strike="noStrike" kern="1200" cap="none" spc="0" baseline="0" dirty="0" smtClean="0">
              <a:solidFill>
                <a:srgbClr val="000000"/>
              </a:solidFill>
              <a:effectLst/>
              <a:latin typeface="Calibri"/>
              <a:ea typeface="Calibri"/>
              <a:cs typeface="Calibri"/>
            </a:rPr>
            <a:t>uno de sus niños </a:t>
          </a:r>
          <a:r>
            <a:rPr lang="en-US" sz="2000" b="0" i="0" strike="noStrike" kern="1200" cap="none" spc="0" baseline="0" dirty="0" err="1">
              <a:solidFill>
                <a:srgbClr val="000000"/>
              </a:solidFill>
              <a:effectLst/>
              <a:latin typeface="Calibri"/>
              <a:ea typeface="Calibri"/>
              <a:cs typeface="Calibri"/>
            </a:rPr>
            <a:t>en</a:t>
          </a:r>
          <a:r>
            <a:rPr lang="es" sz="2000" b="0" i="0" strike="noStrike" kern="1200" cap="none" spc="0" baseline="0" dirty="0">
              <a:solidFill>
                <a:srgbClr val="000000"/>
              </a:solidFill>
              <a:effectLst/>
              <a:latin typeface="Calibri"/>
              <a:ea typeface="Calibri"/>
              <a:cs typeface="Calibri"/>
            </a:rPr>
            <a:t> </a:t>
          </a:r>
          <a:r>
            <a:rPr lang="es" sz="2000" b="0" i="0" strike="noStrike" kern="1200" cap="none" spc="0" baseline="0" dirty="0" smtClean="0">
              <a:solidFill>
                <a:srgbClr val="000000"/>
              </a:solidFill>
              <a:effectLst/>
              <a:latin typeface="Calibri"/>
              <a:ea typeface="Calibri"/>
              <a:cs typeface="Calibri"/>
            </a:rPr>
            <a:t>el </a:t>
          </a:r>
          <a:r>
            <a:rPr lang="en-US" sz="2000" b="0" i="0" strike="noStrike" kern="1200" cap="none" spc="0" baseline="0" dirty="0" err="1">
              <a:solidFill>
                <a:srgbClr val="000000"/>
              </a:solidFill>
              <a:effectLst/>
              <a:latin typeface="Calibri"/>
              <a:ea typeface="Calibri"/>
              <a:cs typeface="Calibri"/>
            </a:rPr>
            <a:t>hogar</a:t>
          </a:r>
          <a:r>
            <a:rPr lang="es" sz="2000" b="0" i="0" strike="noStrike" kern="1200" cap="none" spc="0" baseline="0" dirty="0">
              <a:solidFill>
                <a:srgbClr val="000000"/>
              </a:solidFill>
              <a:effectLst/>
              <a:latin typeface="Calibri"/>
              <a:ea typeface="Calibri"/>
              <a:cs typeface="Calibri"/>
            </a:rPr>
            <a:t>, considerando las expectativas </a:t>
          </a:r>
          <a:r>
            <a:rPr lang="es" sz="2000" b="0" i="0" strike="noStrike" kern="1200" cap="none" spc="0" baseline="0" dirty="0" smtClean="0">
              <a:solidFill>
                <a:srgbClr val="000000"/>
              </a:solidFill>
              <a:effectLst/>
              <a:latin typeface="Calibri"/>
              <a:ea typeface="Calibri"/>
              <a:cs typeface="Calibri"/>
            </a:rPr>
            <a:t>que </a:t>
          </a:r>
          <a:r>
            <a:rPr lang="es" sz="2000" b="0" i="0" strike="noStrike" kern="1200" cap="none" spc="0" baseline="0" dirty="0">
              <a:solidFill>
                <a:srgbClr val="000000"/>
              </a:solidFill>
              <a:effectLst/>
              <a:latin typeface="Calibri"/>
              <a:ea typeface="Calibri"/>
              <a:cs typeface="Calibri"/>
            </a:rPr>
            <a:t>le </a:t>
          </a:r>
          <a:r>
            <a:rPr lang="es" sz="2000" b="0" i="0" strike="noStrike" kern="1200" cap="none" spc="0" baseline="0" dirty="0" smtClean="0">
              <a:solidFill>
                <a:srgbClr val="000000"/>
              </a:solidFill>
              <a:effectLst/>
              <a:latin typeface="Calibri"/>
              <a:ea typeface="Calibri"/>
              <a:cs typeface="Calibri"/>
            </a:rPr>
            <a:t>hayan comunicado. </a:t>
          </a:r>
          <a:r>
            <a:rPr lang="es" sz="2000" b="0" i="0" strike="noStrike" kern="1200" cap="none" spc="0" baseline="0" dirty="0">
              <a:solidFill>
                <a:srgbClr val="000000"/>
              </a:solidFill>
              <a:effectLst/>
              <a:latin typeface="Calibri"/>
              <a:ea typeface="Calibri"/>
              <a:cs typeface="Calibri"/>
            </a:rPr>
            <a:t>Considere el mejor </a:t>
          </a:r>
          <a:r>
            <a:rPr lang="es" sz="2000" b="0" i="0" strike="noStrike" kern="1200" cap="none" spc="0" baseline="0" dirty="0" smtClean="0">
              <a:solidFill>
                <a:srgbClr val="000000"/>
              </a:solidFill>
              <a:effectLst/>
              <a:latin typeface="Calibri"/>
              <a:ea typeface="Calibri"/>
              <a:cs typeface="Calibri"/>
            </a:rPr>
            <a:t>lugar </a:t>
          </a:r>
          <a:r>
            <a:rPr lang="es" sz="2000" b="0" i="0" strike="noStrike" kern="1200" cap="none" spc="0" baseline="0" dirty="0">
              <a:solidFill>
                <a:srgbClr val="000000"/>
              </a:solidFill>
              <a:effectLst/>
              <a:latin typeface="Calibri"/>
              <a:ea typeface="Calibri"/>
              <a:cs typeface="Calibri"/>
            </a:rPr>
            <a:t>para que su </a:t>
          </a:r>
          <a:r>
            <a:rPr lang="es" sz="2000" b="0" i="0" strike="noStrike" kern="1200" cap="none" spc="0" baseline="0" dirty="0" smtClean="0">
              <a:solidFill>
                <a:srgbClr val="000000"/>
              </a:solidFill>
              <a:effectLst/>
              <a:latin typeface="Calibri"/>
              <a:ea typeface="Calibri"/>
              <a:cs typeface="Calibri"/>
            </a:rPr>
            <a:t>niño </a:t>
          </a:r>
          <a:r>
            <a:rPr lang="es" sz="2000" b="0" i="0" strike="noStrike" kern="1200" cap="none" spc="0" baseline="0" dirty="0">
              <a:solidFill>
                <a:srgbClr val="000000"/>
              </a:solidFill>
              <a:effectLst/>
              <a:latin typeface="Calibri"/>
              <a:ea typeface="Calibri"/>
              <a:cs typeface="Calibri"/>
            </a:rPr>
            <a:t>haga </a:t>
          </a:r>
          <a:r>
            <a:rPr lang="es" sz="2000" b="0" i="0" strike="noStrike" kern="1200" cap="none" spc="0" baseline="0" dirty="0" smtClean="0">
              <a:solidFill>
                <a:srgbClr val="000000"/>
              </a:solidFill>
              <a:effectLst/>
              <a:latin typeface="Calibri"/>
              <a:ea typeface="Calibri"/>
              <a:cs typeface="Calibri"/>
            </a:rPr>
            <a:t>sus trabajos.</a:t>
          </a:r>
          <a:r>
            <a:rPr lang="es" sz="2000" b="0" i="0" strike="noStrike" kern="1200" cap="none" spc="0" baseline="0" dirty="0">
              <a:solidFill>
                <a:srgbClr val="000000"/>
              </a:solidFill>
              <a:effectLst/>
              <a:latin typeface="Calibri"/>
              <a:ea typeface="Calibri"/>
              <a:cs typeface="Calibri"/>
            </a:rPr>
            <a:t> </a:t>
          </a:r>
          <a:endParaRPr lang="en-US" sz="2000" kern="1200" dirty="0"/>
        </a:p>
      </dsp:txBody>
      <dsp:txXfrm>
        <a:off x="0" y="2655676"/>
        <a:ext cx="8657064" cy="888361"/>
      </dsp:txXfrm>
    </dsp:sp>
    <dsp:sp modelId="{2FBB4E7E-1899-4448-90EC-A5DB125DB548}">
      <dsp:nvSpPr>
        <dsp:cNvPr id="0" name=""/>
        <dsp:cNvSpPr/>
      </dsp:nvSpPr>
      <dsp:spPr>
        <a:xfrm>
          <a:off x="0" y="3544038"/>
          <a:ext cx="8657064" cy="478763"/>
        </a:xfrm>
        <a:prstGeom prst="roundRect">
          <a:avLst/>
        </a:prstGeom>
        <a:solidFill>
          <a:srgbClr val="8F28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 sz="2000" b="1" i="0" strike="noStrike" kern="1200" cap="none" spc="0" baseline="0" dirty="0" smtClean="0">
              <a:solidFill>
                <a:srgbClr val="FFFFFF"/>
              </a:solidFill>
              <a:effectLst/>
              <a:latin typeface="Calibri"/>
              <a:ea typeface="Calibri"/>
              <a:cs typeface="Calibri"/>
            </a:rPr>
            <a:t>Paso </a:t>
          </a:r>
          <a:r>
            <a:rPr lang="es" sz="2000" b="1" i="0" strike="noStrike" kern="1200" cap="none" spc="0" baseline="0" dirty="0">
              <a:solidFill>
                <a:srgbClr val="FFFFFF"/>
              </a:solidFill>
              <a:effectLst/>
              <a:latin typeface="Calibri"/>
              <a:ea typeface="Calibri"/>
              <a:cs typeface="Calibri"/>
            </a:rPr>
            <a:t>4</a:t>
          </a:r>
        </a:p>
      </dsp:txBody>
      <dsp:txXfrm>
        <a:off x="23371" y="3567409"/>
        <a:ext cx="8610322" cy="432021"/>
      </dsp:txXfrm>
    </dsp:sp>
    <dsp:sp modelId="{49067D7F-36F9-4986-9682-B7AA9B3EC1B3}">
      <dsp:nvSpPr>
        <dsp:cNvPr id="0" name=""/>
        <dsp:cNvSpPr/>
      </dsp:nvSpPr>
      <dsp:spPr>
        <a:xfrm>
          <a:off x="0" y="4022801"/>
          <a:ext cx="8657064" cy="6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86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 sz="2000" b="0" i="0" strike="noStrike" kern="1200" cap="none" spc="0" baseline="0" dirty="0">
              <a:solidFill>
                <a:srgbClr val="000000"/>
              </a:solidFill>
              <a:effectLst/>
              <a:latin typeface="Calibri"/>
              <a:ea typeface="Calibri"/>
              <a:cs typeface="Calibri"/>
            </a:rPr>
            <a:t>Considere otros apoyos que su </a:t>
          </a:r>
          <a:r>
            <a:rPr lang="es" sz="2000" b="0" i="0" strike="noStrike" kern="1200" cap="none" spc="0" baseline="0" dirty="0" smtClean="0">
              <a:solidFill>
                <a:srgbClr val="000000"/>
              </a:solidFill>
              <a:effectLst/>
              <a:latin typeface="Calibri"/>
              <a:ea typeface="Calibri"/>
              <a:cs typeface="Calibri"/>
            </a:rPr>
            <a:t>niño </a:t>
          </a:r>
          <a:r>
            <a:rPr lang="es" sz="2000" b="0" i="0" strike="noStrike" kern="1200" cap="none" spc="0" baseline="0" dirty="0">
              <a:solidFill>
                <a:srgbClr val="000000"/>
              </a:solidFill>
              <a:effectLst/>
              <a:latin typeface="Calibri"/>
              <a:ea typeface="Calibri"/>
              <a:cs typeface="Calibri"/>
            </a:rPr>
            <a:t>pueda necesitar, </a:t>
          </a:r>
          <a:r>
            <a:rPr lang="es" sz="2000" b="0" i="0" strike="noStrike" kern="1200" cap="none" spc="0" baseline="0" dirty="0" smtClean="0">
              <a:solidFill>
                <a:srgbClr val="000000"/>
              </a:solidFill>
              <a:effectLst/>
              <a:latin typeface="Calibri"/>
              <a:ea typeface="Calibri"/>
              <a:cs typeface="Calibri"/>
            </a:rPr>
            <a:t>tales </a:t>
          </a:r>
          <a:r>
            <a:rPr lang="es" sz="2000" b="0" i="0" strike="noStrike" kern="1200" cap="none" spc="0" baseline="0" dirty="0">
              <a:solidFill>
                <a:srgbClr val="000000"/>
              </a:solidFill>
              <a:effectLst/>
              <a:latin typeface="Calibri"/>
              <a:ea typeface="Calibri"/>
              <a:cs typeface="Calibri"/>
            </a:rPr>
            <a:t>como ejercicio, descansos mentales, comidas, etc. </a:t>
          </a:r>
        </a:p>
      </dsp:txBody>
      <dsp:txXfrm>
        <a:off x="0" y="4022801"/>
        <a:ext cx="8657064" cy="609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4FE25-288A-45B1-B1FA-0A1426718D85}">
      <dsp:nvSpPr>
        <dsp:cNvPr id="0" name=""/>
        <dsp:cNvSpPr/>
      </dsp:nvSpPr>
      <dsp:spPr>
        <a:xfrm>
          <a:off x="1913934" y="5669"/>
          <a:ext cx="4216194" cy="105404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 sz="1600" b="0" i="0" strike="noStrike" kern="1200" cap="none" spc="0" baseline="0" dirty="0">
              <a:solidFill>
                <a:srgbClr val="FFFFFF"/>
              </a:solidFill>
              <a:effectLst/>
              <a:latin typeface="Calibri"/>
              <a:ea typeface="Calibri"/>
              <a:cs typeface="Calibri"/>
            </a:rPr>
            <a:t>¿Hay un área </a:t>
          </a:r>
          <a:r>
            <a:rPr lang="es" sz="1600" b="0" i="0" strike="noStrike" kern="1200" cap="none" spc="0" baseline="0" dirty="0" smtClean="0">
              <a:solidFill>
                <a:srgbClr val="FFFFFF"/>
              </a:solidFill>
              <a:effectLst/>
              <a:latin typeface="Calibri"/>
              <a:ea typeface="Calibri"/>
              <a:cs typeface="Calibri"/>
            </a:rPr>
            <a:t>en casa designada para el aprendizaje </a:t>
          </a:r>
          <a:r>
            <a:rPr lang="es" sz="1600" b="0" i="0" strike="noStrike" kern="1200" cap="none" spc="0" baseline="0" dirty="0">
              <a:solidFill>
                <a:srgbClr val="FFFFFF"/>
              </a:solidFill>
              <a:effectLst/>
              <a:latin typeface="Calibri"/>
              <a:ea typeface="Calibri"/>
              <a:cs typeface="Calibri"/>
            </a:rPr>
            <a:t>en línea? </a:t>
          </a:r>
          <a:r>
            <a:rPr lang="es" sz="1600" b="0" i="0" strike="noStrike" kern="1200" cap="none" spc="0" baseline="0" dirty="0">
              <a:solidFill>
                <a:srgbClr val="000000"/>
              </a:solidFill>
              <a:effectLst/>
              <a:latin typeface="Calibri"/>
              <a:ea typeface="Calibri"/>
              <a:cs typeface="Calibri"/>
            </a:rPr>
            <a:t> </a:t>
          </a:r>
        </a:p>
        <a:p>
          <a:pPr lvl="0" algn="ctr" defTabSz="711200" rtl="0">
            <a:lnSpc>
              <a:spcPct val="90000"/>
            </a:lnSpc>
            <a:spcBef>
              <a:spcPct val="0"/>
            </a:spcBef>
            <a:spcAft>
              <a:spcPct val="35000"/>
            </a:spcAft>
          </a:pPr>
          <a:r>
            <a:rPr lang="es" sz="1350" b="0" i="0" strike="noStrike" kern="1200" cap="none" spc="0" baseline="0" dirty="0" smtClean="0">
              <a:solidFill>
                <a:srgbClr val="FFFFFF"/>
              </a:solidFill>
              <a:effectLst/>
              <a:latin typeface="Calibri"/>
              <a:ea typeface="Calibri"/>
              <a:cs typeface="Calibri"/>
            </a:rPr>
            <a:t>ej.: el cuarto del niño, la mesa de la cocina, área cerca de la sala, un rinconcito que puede ser personalizado, </a:t>
          </a:r>
          <a:r>
            <a:rPr lang="es" sz="1350" b="0" i="0" strike="noStrike" kern="1200" cap="none" spc="0" baseline="0" dirty="0">
              <a:solidFill>
                <a:srgbClr val="FFFFFF"/>
              </a:solidFill>
              <a:effectLst/>
              <a:latin typeface="Calibri"/>
              <a:ea typeface="Calibri"/>
              <a:cs typeface="Calibri"/>
            </a:rPr>
            <a:t>etc.</a:t>
          </a:r>
          <a:endParaRPr lang="en-US" sz="1350" kern="1200" dirty="0">
            <a:latin typeface="Calibri"/>
          </a:endParaRPr>
        </a:p>
      </dsp:txBody>
      <dsp:txXfrm>
        <a:off x="1944806" y="36541"/>
        <a:ext cx="4154450" cy="992304"/>
      </dsp:txXfrm>
    </dsp:sp>
    <dsp:sp modelId="{5F430387-5890-46DC-B72C-919AC1530E66}">
      <dsp:nvSpPr>
        <dsp:cNvPr id="0" name=""/>
        <dsp:cNvSpPr/>
      </dsp:nvSpPr>
      <dsp:spPr>
        <a:xfrm rot="5400000">
          <a:off x="3824397" y="1086069"/>
          <a:ext cx="395268" cy="474321"/>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879735" y="1125595"/>
        <a:ext cx="284593" cy="276688"/>
      </dsp:txXfrm>
    </dsp:sp>
    <dsp:sp modelId="{584A9C24-8148-46CB-A269-12A00D043EA0}">
      <dsp:nvSpPr>
        <dsp:cNvPr id="0" name=""/>
        <dsp:cNvSpPr/>
      </dsp:nvSpPr>
      <dsp:spPr>
        <a:xfrm>
          <a:off x="1913934" y="1586742"/>
          <a:ext cx="4216194" cy="105404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 sz="1600" b="0" i="0" strike="noStrike" kern="1200" cap="none" spc="0" baseline="0" dirty="0" smtClean="0">
              <a:solidFill>
                <a:srgbClr val="FFFFFF"/>
              </a:solidFill>
              <a:effectLst/>
              <a:latin typeface="Calibri"/>
              <a:ea typeface="Calibri"/>
              <a:cs typeface="Calibri"/>
            </a:rPr>
            <a:t>¿Es un área con óptima conexión a internet?</a:t>
          </a:r>
          <a:endParaRPr lang="es" sz="1600" b="0" i="0" strike="noStrike" kern="1200" cap="none" spc="0" baseline="0" dirty="0">
            <a:solidFill>
              <a:srgbClr val="FFFFFF"/>
            </a:solidFill>
            <a:effectLst/>
            <a:latin typeface="Calibri"/>
            <a:ea typeface="Calibri"/>
            <a:cs typeface="Calibri"/>
          </a:endParaRPr>
        </a:p>
      </dsp:txBody>
      <dsp:txXfrm>
        <a:off x="1944806" y="1617614"/>
        <a:ext cx="4154450" cy="992304"/>
      </dsp:txXfrm>
    </dsp:sp>
    <dsp:sp modelId="{54EC866D-F771-4C72-BEDA-6E4F92CE7466}">
      <dsp:nvSpPr>
        <dsp:cNvPr id="0" name=""/>
        <dsp:cNvSpPr/>
      </dsp:nvSpPr>
      <dsp:spPr>
        <a:xfrm rot="5400000">
          <a:off x="3824397" y="2667142"/>
          <a:ext cx="395268" cy="474321"/>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879735" y="2706668"/>
        <a:ext cx="284593" cy="276688"/>
      </dsp:txXfrm>
    </dsp:sp>
    <dsp:sp modelId="{D9F84125-97D6-4A0A-9FD9-FDEA6FDE1F95}">
      <dsp:nvSpPr>
        <dsp:cNvPr id="0" name=""/>
        <dsp:cNvSpPr/>
      </dsp:nvSpPr>
      <dsp:spPr>
        <a:xfrm>
          <a:off x="1913934" y="3167815"/>
          <a:ext cx="4216194" cy="105404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 sz="1600" b="0" i="0" strike="noStrike" kern="1200" cap="none" spc="0" baseline="0" dirty="0" smtClean="0">
              <a:solidFill>
                <a:srgbClr val="FFFFFF"/>
              </a:solidFill>
              <a:effectLst/>
              <a:latin typeface="Calibri"/>
              <a:ea typeface="Calibri"/>
              <a:cs typeface="Calibri"/>
            </a:rPr>
            <a:t>¿Hay un pizarrón o pared vacía en la que pueda poner su horario, calendarios o trabajos que termine?</a:t>
          </a:r>
          <a:endParaRPr lang="en-US" kern="1200" dirty="0">
            <a:latin typeface="Calibri"/>
          </a:endParaRPr>
        </a:p>
      </dsp:txBody>
      <dsp:txXfrm>
        <a:off x="1944806" y="3198687"/>
        <a:ext cx="4154450" cy="992304"/>
      </dsp:txXfrm>
    </dsp:sp>
    <dsp:sp modelId="{1DA777C1-7973-4E67-A6A1-A0503D20A3BD}">
      <dsp:nvSpPr>
        <dsp:cNvPr id="0" name=""/>
        <dsp:cNvSpPr/>
      </dsp:nvSpPr>
      <dsp:spPr>
        <a:xfrm rot="5400000">
          <a:off x="3824397" y="4248215"/>
          <a:ext cx="395268" cy="474321"/>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879735" y="4287741"/>
        <a:ext cx="284593" cy="276688"/>
      </dsp:txXfrm>
    </dsp:sp>
    <dsp:sp modelId="{A6C8B91E-F7D8-4B89-9E58-B25EECD14AE8}">
      <dsp:nvSpPr>
        <dsp:cNvPr id="0" name=""/>
        <dsp:cNvSpPr/>
      </dsp:nvSpPr>
      <dsp:spPr>
        <a:xfrm>
          <a:off x="1913934" y="4748888"/>
          <a:ext cx="4216194" cy="1054048"/>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 sz="1600" b="0" i="0" strike="noStrike" kern="1200" cap="none" spc="0" baseline="0" dirty="0" smtClean="0">
              <a:solidFill>
                <a:srgbClr val="FFFFFF"/>
              </a:solidFill>
              <a:effectLst/>
              <a:latin typeface="Calibri"/>
              <a:ea typeface="Calibri"/>
              <a:cs typeface="Calibri"/>
            </a:rPr>
            <a:t>¿Hay libreros, canastas o recipientes que ayuden a mantener sus útiles escolares ordenados?</a:t>
          </a:r>
          <a:endParaRPr lang="en-US" sz="1600" kern="1200" dirty="0">
            <a:latin typeface="Calibri"/>
          </a:endParaRPr>
        </a:p>
      </dsp:txBody>
      <dsp:txXfrm>
        <a:off x="1944806" y="4779760"/>
        <a:ext cx="4154450" cy="992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768CB-DAE6-49E1-8462-400722C57CA3}">
      <dsp:nvSpPr>
        <dsp:cNvPr id="0" name=""/>
        <dsp:cNvSpPr/>
      </dsp:nvSpPr>
      <dsp:spPr>
        <a:xfrm>
          <a:off x="10009" y="1322893"/>
          <a:ext cx="2653509" cy="273048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 sz="1300" b="0" i="0" strike="noStrike" kern="1200" cap="none" spc="0" baseline="0" dirty="0" smtClean="0">
              <a:solidFill>
                <a:srgbClr val="000000"/>
              </a:solidFill>
              <a:effectLst/>
              <a:latin typeface="Calibri"/>
              <a:ea typeface="Calibri"/>
              <a:cs typeface="Calibri"/>
            </a:rPr>
            <a:t>Instrucción simultánea en </a:t>
          </a:r>
          <a:r>
            <a:rPr lang="es" sz="1300" b="0" i="0" strike="noStrike" kern="1200" cap="none" spc="0" baseline="0" dirty="0">
              <a:solidFill>
                <a:srgbClr val="000000"/>
              </a:solidFill>
              <a:effectLst/>
              <a:latin typeface="Calibri"/>
              <a:ea typeface="Calibri"/>
              <a:cs typeface="Calibri"/>
            </a:rPr>
            <a:t>vivo a través de herramientas de </a:t>
          </a:r>
          <a:r>
            <a:rPr lang="es" sz="1300" b="0" i="0" strike="noStrike" kern="1200" cap="none" spc="0" baseline="0" dirty="0" smtClean="0">
              <a:solidFill>
                <a:srgbClr val="000000"/>
              </a:solidFill>
              <a:effectLst/>
              <a:latin typeface="Calibri"/>
              <a:ea typeface="Calibri"/>
              <a:cs typeface="Calibri"/>
            </a:rPr>
            <a:t>videoconferencia.</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s" sz="1300" kern="1200" noProof="0" dirty="0">
            <a:latin typeface="Calibri"/>
            <a:cs typeface="Arial"/>
          </a:endParaRPr>
        </a:p>
        <a:p>
          <a:pPr marL="114300" lvl="1" indent="-114300" algn="l" defTabSz="577850">
            <a:lnSpc>
              <a:spcPct val="90000"/>
            </a:lnSpc>
            <a:spcBef>
              <a:spcPct val="0"/>
            </a:spcBef>
            <a:spcAft>
              <a:spcPct val="15000"/>
            </a:spcAft>
            <a:buChar char="••"/>
          </a:pPr>
          <a:r>
            <a:rPr lang="es" sz="1300" b="0" i="0" strike="noStrike" kern="1200" cap="none" spc="0" baseline="0" noProof="0" dirty="0">
              <a:solidFill>
                <a:srgbClr val="000000"/>
              </a:solidFill>
              <a:effectLst/>
              <a:latin typeface="Calibri"/>
              <a:ea typeface="Calibri"/>
              <a:cs typeface="Calibri"/>
            </a:rPr>
            <a:t>Herramientas tecnológicas racionalizadas para apoyar  consistentemente </a:t>
          </a:r>
          <a:r>
            <a:rPr lang="en-US" sz="1300" b="0" i="0" strike="noStrike" kern="1200" cap="none" spc="0" baseline="0" noProof="0" dirty="0">
              <a:solidFill>
                <a:srgbClr val="000000"/>
              </a:solidFill>
              <a:effectLst/>
              <a:latin typeface="Calibri"/>
              <a:ea typeface="Calibri"/>
              <a:cs typeface="Calibri"/>
            </a:rPr>
            <a:t>la </a:t>
          </a:r>
          <a:r>
            <a:rPr lang="es" sz="1300" b="0" i="0" strike="noStrike" kern="1200" cap="none" spc="0" baseline="0" noProof="0" dirty="0">
              <a:solidFill>
                <a:srgbClr val="000000"/>
              </a:solidFill>
              <a:effectLst/>
              <a:latin typeface="Calibri"/>
              <a:ea typeface="Calibri"/>
              <a:cs typeface="Calibri"/>
            </a:rPr>
            <a:t>participación  de los </a:t>
          </a:r>
          <a:r>
            <a:rPr lang="es" sz="1300" b="0" i="0" strike="noStrike" kern="1200" cap="none" spc="0" baseline="0" noProof="0" dirty="0" smtClean="0">
              <a:solidFill>
                <a:srgbClr val="000000"/>
              </a:solidFill>
              <a:effectLst/>
              <a:latin typeface="Calibri"/>
              <a:ea typeface="Calibri"/>
              <a:cs typeface="Calibri"/>
            </a:rPr>
            <a:t>alumnos.</a:t>
          </a:r>
          <a:endParaRPr lang="es" sz="1300" kern="1200" noProof="0" dirty="0">
            <a:latin typeface="Calibri"/>
            <a:cs typeface="Arial"/>
          </a:endParaRPr>
        </a:p>
        <a:p>
          <a:pPr marL="114300" lvl="1" indent="-114300" algn="l" defTabSz="577850">
            <a:lnSpc>
              <a:spcPct val="90000"/>
            </a:lnSpc>
            <a:spcBef>
              <a:spcPct val="0"/>
            </a:spcBef>
            <a:spcAft>
              <a:spcPct val="15000"/>
            </a:spcAft>
            <a:buChar char="••"/>
          </a:pPr>
          <a:endParaRPr lang="en-US" sz="1300" kern="1200">
            <a:latin typeface="Calibri"/>
            <a:cs typeface="Arial"/>
          </a:endParaRPr>
        </a:p>
        <a:p>
          <a:pPr marL="114300" lvl="1" indent="-114300" algn="l" defTabSz="577850">
            <a:lnSpc>
              <a:spcPct val="90000"/>
            </a:lnSpc>
            <a:spcBef>
              <a:spcPct val="0"/>
            </a:spcBef>
            <a:spcAft>
              <a:spcPct val="15000"/>
            </a:spcAft>
            <a:buChar char="••"/>
          </a:pPr>
          <a:r>
            <a:rPr lang="es" sz="1300" b="0" i="0" strike="noStrike" kern="1200" cap="none" spc="0" baseline="0" dirty="0">
              <a:solidFill>
                <a:srgbClr val="000000"/>
              </a:solidFill>
              <a:effectLst/>
              <a:latin typeface="Calibri"/>
              <a:ea typeface="Calibri"/>
              <a:cs typeface="Calibri"/>
            </a:rPr>
            <a:t>Experiencias diarias de aprendizaje </a:t>
          </a:r>
          <a:r>
            <a:rPr lang="es" sz="1300" b="0" i="0" strike="noStrike" kern="1200" cap="none" spc="0" baseline="0" dirty="0" smtClean="0">
              <a:solidFill>
                <a:srgbClr val="000000"/>
              </a:solidFill>
              <a:effectLst/>
              <a:latin typeface="Calibri"/>
              <a:ea typeface="Calibri"/>
              <a:cs typeface="Calibri"/>
            </a:rPr>
            <a:t>no simultáneo.</a:t>
          </a:r>
          <a:endParaRPr lang="es" sz="1300" b="0" i="0" strike="noStrike" kern="1200" cap="none" spc="0" baseline="0" dirty="0">
            <a:solidFill>
              <a:srgbClr val="000000"/>
            </a:solidFill>
            <a:effectLst/>
            <a:latin typeface="Calibri"/>
            <a:ea typeface="Calibri"/>
            <a:cs typeface="Calibri"/>
          </a:endParaRPr>
        </a:p>
        <a:p>
          <a:pPr marL="57150" lvl="1" indent="-57150" algn="l" defTabSz="488950">
            <a:lnSpc>
              <a:spcPct val="90000"/>
            </a:lnSpc>
            <a:spcBef>
              <a:spcPct val="0"/>
            </a:spcBef>
            <a:spcAft>
              <a:spcPct val="15000"/>
            </a:spcAft>
            <a:buChar char="••"/>
          </a:pPr>
          <a:endParaRPr lang="en-US" sz="1100" kern="1200" dirty="0">
            <a:latin typeface="Calibri"/>
            <a:cs typeface="Arial"/>
          </a:endParaRPr>
        </a:p>
      </dsp:txBody>
      <dsp:txXfrm>
        <a:off x="72184" y="1385068"/>
        <a:ext cx="2529159" cy="2668305"/>
      </dsp:txXfrm>
    </dsp:sp>
    <dsp:sp modelId="{A4211D02-FDE6-4645-B10D-17A51DB5DC08}">
      <dsp:nvSpPr>
        <dsp:cNvPr id="0" name=""/>
        <dsp:cNvSpPr/>
      </dsp:nvSpPr>
      <dsp:spPr>
        <a:xfrm>
          <a:off x="54947" y="3752703"/>
          <a:ext cx="2503499" cy="80358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n-US" sz="1700" kern="1200" dirty="0" err="1" smtClean="0">
              <a:latin typeface="Calibri"/>
              <a:cs typeface="Arial"/>
            </a:rPr>
            <a:t>Experiencia</a:t>
          </a:r>
          <a:r>
            <a:rPr lang="en-US" sz="1700" kern="1200" dirty="0" smtClean="0">
              <a:latin typeface="Calibri"/>
              <a:cs typeface="Arial"/>
            </a:rPr>
            <a:t> de </a:t>
          </a:r>
          <a:r>
            <a:rPr lang="en-US" sz="1700" kern="1200" dirty="0" err="1" smtClean="0">
              <a:latin typeface="Calibri"/>
              <a:cs typeface="Arial"/>
            </a:rPr>
            <a:t>Aprendizaje</a:t>
          </a:r>
          <a:endParaRPr lang="en-US" sz="1700" kern="1200" dirty="0">
            <a:latin typeface="Calibri"/>
            <a:cs typeface="Arial"/>
          </a:endParaRPr>
        </a:p>
      </dsp:txBody>
      <dsp:txXfrm>
        <a:off x="54947" y="3752703"/>
        <a:ext cx="1763028" cy="803588"/>
      </dsp:txXfrm>
    </dsp:sp>
    <dsp:sp modelId="{E95787FB-FB52-48C2-BBE3-7C542FBD9785}">
      <dsp:nvSpPr>
        <dsp:cNvPr id="0" name=""/>
        <dsp:cNvSpPr/>
      </dsp:nvSpPr>
      <dsp:spPr>
        <a:xfrm>
          <a:off x="1918862" y="3750180"/>
          <a:ext cx="876224" cy="8762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281928-3F2D-40FA-A3F2-492A0033B627}">
      <dsp:nvSpPr>
        <dsp:cNvPr id="0" name=""/>
        <dsp:cNvSpPr/>
      </dsp:nvSpPr>
      <dsp:spPr>
        <a:xfrm>
          <a:off x="3012166" y="1316244"/>
          <a:ext cx="2670683" cy="275707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 sz="1300" b="0" i="0" strike="noStrike" kern="1200" cap="none" spc="0" baseline="0" dirty="0" smtClean="0">
              <a:solidFill>
                <a:srgbClr val="000000"/>
              </a:solidFill>
              <a:effectLst/>
              <a:latin typeface="Calibri"/>
              <a:ea typeface="Calibri"/>
              <a:cs typeface="Calibri"/>
            </a:rPr>
            <a:t>Organización mejorada de materias </a:t>
          </a:r>
          <a:r>
            <a:rPr lang="es" sz="1300" b="0" i="0" strike="noStrike" kern="1200" cap="none" spc="0" baseline="0" dirty="0">
              <a:solidFill>
                <a:srgbClr val="000000"/>
              </a:solidFill>
              <a:effectLst/>
              <a:latin typeface="Calibri"/>
              <a:ea typeface="Calibri"/>
              <a:cs typeface="Calibri"/>
            </a:rPr>
            <a:t>mediante una estructura de carpetas </a:t>
          </a:r>
          <a:r>
            <a:rPr lang="es" sz="1300" b="0" i="0" strike="noStrike" kern="1200" cap="none" spc="0" baseline="0" dirty="0" smtClean="0">
              <a:solidFill>
                <a:srgbClr val="000000"/>
              </a:solidFill>
              <a:effectLst/>
              <a:latin typeface="Calibri"/>
              <a:ea typeface="Calibri"/>
              <a:cs typeface="Calibri"/>
            </a:rPr>
            <a:t>estandarizada.</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s" sz="1300" b="0" i="0" strike="noStrike" kern="1200" cap="none" spc="0" baseline="0" dirty="0">
              <a:solidFill>
                <a:srgbClr val="000000"/>
              </a:solidFill>
              <a:effectLst/>
              <a:latin typeface="Calibri"/>
              <a:ea typeface="Calibri"/>
              <a:cs typeface="Calibri"/>
            </a:rPr>
            <a:t>Sistemas de comunicación estandarizados para los padres en </a:t>
          </a:r>
          <a:r>
            <a:rPr lang="es" sz="1300" b="0" i="0" strike="noStrike" kern="1200" cap="none" spc="0" baseline="0" dirty="0" smtClean="0">
              <a:solidFill>
                <a:srgbClr val="000000"/>
              </a:solidFill>
              <a:effectLst/>
              <a:latin typeface="Calibri"/>
              <a:ea typeface="Calibri"/>
              <a:cs typeface="Calibri"/>
            </a:rPr>
            <a:t>Schoology.</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s" sz="1300" b="0" i="0" strike="noStrike" kern="1200" cap="none" spc="0" baseline="0" dirty="0" smtClean="0">
              <a:solidFill>
                <a:srgbClr val="000000"/>
              </a:solidFill>
              <a:effectLst/>
              <a:latin typeface="Calibri"/>
              <a:ea typeface="Calibri"/>
              <a:cs typeface="Calibri"/>
            </a:rPr>
            <a:t>Uso de </a:t>
          </a:r>
          <a:r>
            <a:rPr lang="es" sz="1300" b="0" i="0" strike="noStrike" kern="1200" cap="none" spc="0" baseline="0" dirty="0">
              <a:solidFill>
                <a:srgbClr val="000000"/>
              </a:solidFill>
              <a:effectLst/>
              <a:latin typeface="Calibri"/>
              <a:ea typeface="Calibri"/>
              <a:cs typeface="Calibri"/>
            </a:rPr>
            <a:t>calendario y </a:t>
          </a:r>
          <a:r>
            <a:rPr lang="es" sz="1300" b="0" i="0" strike="noStrike" kern="1200" cap="none" spc="0" baseline="0" dirty="0" smtClean="0">
              <a:solidFill>
                <a:srgbClr val="000000"/>
              </a:solidFill>
              <a:effectLst/>
              <a:latin typeface="Calibri"/>
              <a:ea typeface="Calibri"/>
              <a:cs typeface="Calibri"/>
            </a:rPr>
            <a:t>boleta de </a:t>
          </a:r>
          <a:r>
            <a:rPr lang="es" sz="1300" b="0" i="0" strike="noStrike" kern="1200" cap="none" spc="0" baseline="0" dirty="0">
              <a:solidFill>
                <a:srgbClr val="000000"/>
              </a:solidFill>
              <a:effectLst/>
              <a:latin typeface="Calibri"/>
              <a:ea typeface="Calibri"/>
              <a:cs typeface="Calibri"/>
            </a:rPr>
            <a:t>calificaciones de Schoology para seguir el </a:t>
          </a:r>
          <a:r>
            <a:rPr lang="es" sz="1300" b="0" i="0" strike="noStrike" kern="1200" cap="none" spc="0" baseline="0" dirty="0" smtClean="0">
              <a:solidFill>
                <a:srgbClr val="000000"/>
              </a:solidFill>
              <a:effectLst/>
              <a:latin typeface="Calibri"/>
              <a:ea typeface="Calibri"/>
              <a:cs typeface="Calibri"/>
            </a:rPr>
            <a:t>progreso.</a:t>
          </a:r>
          <a:endParaRPr lang="en-US" sz="1300" kern="1200" dirty="0">
            <a:latin typeface="Calibri"/>
            <a:cs typeface="Arial"/>
          </a:endParaRPr>
        </a:p>
      </dsp:txBody>
      <dsp:txXfrm>
        <a:off x="3074743" y="1378821"/>
        <a:ext cx="2545529" cy="2694496"/>
      </dsp:txXfrm>
    </dsp:sp>
    <dsp:sp modelId="{A47C475A-F7D8-4C88-A668-8E31BEA500A9}">
      <dsp:nvSpPr>
        <dsp:cNvPr id="0" name=""/>
        <dsp:cNvSpPr/>
      </dsp:nvSpPr>
      <dsp:spPr>
        <a:xfrm>
          <a:off x="3065716" y="3769364"/>
          <a:ext cx="2503499" cy="80358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4770" tIns="0" rIns="21590" bIns="0" numCol="1" spcCol="1270" anchor="ctr" anchorCtr="0">
          <a:noAutofit/>
        </a:bodyPr>
        <a:lstStyle/>
        <a:p>
          <a:pPr lvl="0" algn="l" defTabSz="755650">
            <a:lnSpc>
              <a:spcPct val="90000"/>
            </a:lnSpc>
            <a:spcBef>
              <a:spcPct val="0"/>
            </a:spcBef>
            <a:spcAft>
              <a:spcPct val="35000"/>
            </a:spcAft>
          </a:pPr>
          <a:r>
            <a:rPr lang="es" sz="1700" b="1" i="0" strike="noStrike" kern="1200" cap="none" spc="0" baseline="0">
              <a:solidFill>
                <a:srgbClr val="000000"/>
              </a:solidFill>
              <a:effectLst/>
              <a:latin typeface="Calibri"/>
              <a:ea typeface="Calibri"/>
              <a:cs typeface="Calibri"/>
            </a:rPr>
            <a:t>Uso de Schoology</a:t>
          </a:r>
          <a:endParaRPr lang="en-US" sz="1700" kern="1200">
            <a:latin typeface="Calibri"/>
            <a:cs typeface="Arial"/>
          </a:endParaRPr>
        </a:p>
      </dsp:txBody>
      <dsp:txXfrm>
        <a:off x="3065716" y="3769364"/>
        <a:ext cx="1763028" cy="803588"/>
      </dsp:txXfrm>
    </dsp:sp>
    <dsp:sp modelId="{43A1A873-523B-4038-B608-24980F367237}">
      <dsp:nvSpPr>
        <dsp:cNvPr id="0" name=""/>
        <dsp:cNvSpPr/>
      </dsp:nvSpPr>
      <dsp:spPr>
        <a:xfrm>
          <a:off x="4929606" y="3756829"/>
          <a:ext cx="876224" cy="8762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tretch>
            <a:fillRect l="-17000" r="-17000"/>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F6821F-B59C-470E-A3D9-2CA8F7E7D5E2}">
      <dsp:nvSpPr>
        <dsp:cNvPr id="0" name=""/>
        <dsp:cNvSpPr/>
      </dsp:nvSpPr>
      <dsp:spPr>
        <a:xfrm>
          <a:off x="6022910" y="1321818"/>
          <a:ext cx="2687557" cy="273477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s" sz="1300" b="0" i="0" strike="noStrike" kern="1200" cap="none" spc="0" baseline="0" dirty="0">
              <a:solidFill>
                <a:srgbClr val="000000"/>
              </a:solidFill>
              <a:effectLst/>
              <a:latin typeface="Calibri"/>
              <a:ea typeface="Calibri"/>
              <a:cs typeface="Calibri"/>
            </a:rPr>
            <a:t>Evaluaciones formativas para comprobar el progreso diario de los </a:t>
          </a:r>
          <a:r>
            <a:rPr lang="es" sz="1300" b="0" i="0" strike="noStrike" kern="1200" cap="none" spc="0" baseline="0" dirty="0" smtClean="0">
              <a:solidFill>
                <a:srgbClr val="000000"/>
              </a:solidFill>
              <a:effectLst/>
              <a:latin typeface="Calibri"/>
              <a:ea typeface="Calibri"/>
              <a:cs typeface="Calibri"/>
            </a:rPr>
            <a:t>alumnos.</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a:latin typeface="Calibri"/>
            <a:cs typeface="Arial"/>
          </a:endParaRPr>
        </a:p>
        <a:p>
          <a:pPr marL="114300" lvl="1" indent="-114300" algn="l" defTabSz="577850">
            <a:lnSpc>
              <a:spcPct val="90000"/>
            </a:lnSpc>
            <a:spcBef>
              <a:spcPct val="0"/>
            </a:spcBef>
            <a:spcAft>
              <a:spcPct val="15000"/>
            </a:spcAft>
            <a:buChar char="••"/>
          </a:pPr>
          <a:r>
            <a:rPr lang="es" sz="1300" b="0" i="0" strike="noStrike" kern="1200" cap="none" spc="0" baseline="0" dirty="0" smtClean="0">
              <a:solidFill>
                <a:srgbClr val="000000"/>
              </a:solidFill>
              <a:effectLst/>
              <a:latin typeface="Calibri"/>
              <a:ea typeface="Calibri"/>
              <a:cs typeface="Calibri"/>
            </a:rPr>
            <a:t>Retroalimentación </a:t>
          </a:r>
          <a:r>
            <a:rPr lang="es" sz="1300" b="0" i="0" strike="noStrike" kern="1200" cap="none" spc="0" baseline="0" dirty="0">
              <a:solidFill>
                <a:srgbClr val="000000"/>
              </a:solidFill>
              <a:effectLst/>
              <a:latin typeface="Calibri"/>
              <a:ea typeface="Calibri"/>
              <a:cs typeface="Calibri"/>
            </a:rPr>
            <a:t>uniforme y </a:t>
          </a:r>
          <a:r>
            <a:rPr lang="es" sz="1300" b="0" i="0" strike="noStrike" kern="1200" cap="none" spc="0" baseline="0" dirty="0" smtClean="0">
              <a:solidFill>
                <a:srgbClr val="000000"/>
              </a:solidFill>
              <a:effectLst/>
              <a:latin typeface="Calibri"/>
              <a:ea typeface="Calibri"/>
              <a:cs typeface="Calibri"/>
            </a:rPr>
            <a:t>continua.</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dirty="0">
            <a:latin typeface="Calibri"/>
            <a:cs typeface="Arial"/>
          </a:endParaRPr>
        </a:p>
        <a:p>
          <a:pPr marL="114300" lvl="1" indent="-114300" algn="l" defTabSz="577850">
            <a:lnSpc>
              <a:spcPct val="90000"/>
            </a:lnSpc>
            <a:spcBef>
              <a:spcPct val="0"/>
            </a:spcBef>
            <a:spcAft>
              <a:spcPct val="15000"/>
            </a:spcAft>
            <a:buChar char="••"/>
          </a:pPr>
          <a:r>
            <a:rPr lang="es" sz="1300" b="0" i="0" strike="noStrike" kern="1200" cap="none" spc="0" baseline="0" dirty="0">
              <a:solidFill>
                <a:srgbClr val="000000"/>
              </a:solidFill>
              <a:effectLst/>
              <a:latin typeface="Calibri"/>
              <a:ea typeface="Calibri"/>
              <a:cs typeface="Calibri"/>
            </a:rPr>
            <a:t>Las calificaciones incluirán calificaciones numéricas o basadas </a:t>
          </a:r>
          <a:r>
            <a:rPr lang="es" sz="1300" b="0" i="0" strike="noStrike" kern="1200" cap="none" spc="0" baseline="0" dirty="0" smtClean="0">
              <a:solidFill>
                <a:srgbClr val="000000"/>
              </a:solidFill>
              <a:effectLst/>
              <a:latin typeface="Calibri"/>
              <a:ea typeface="Calibri"/>
              <a:cs typeface="Calibri"/>
            </a:rPr>
            <a:t>en criterios.</a:t>
          </a:r>
          <a:endParaRPr lang="en-US" sz="1300" kern="1200" dirty="0">
            <a:latin typeface="Calibri"/>
            <a:cs typeface="Arial"/>
          </a:endParaRPr>
        </a:p>
        <a:p>
          <a:pPr marL="114300" lvl="1" indent="-114300" algn="l" defTabSz="577850">
            <a:lnSpc>
              <a:spcPct val="90000"/>
            </a:lnSpc>
            <a:spcBef>
              <a:spcPct val="0"/>
            </a:spcBef>
            <a:spcAft>
              <a:spcPct val="15000"/>
            </a:spcAft>
            <a:buChar char="••"/>
          </a:pPr>
          <a:endParaRPr lang="en-US" sz="1300" kern="1200">
            <a:latin typeface="Calibri"/>
            <a:cs typeface="Arial"/>
          </a:endParaRPr>
        </a:p>
      </dsp:txBody>
      <dsp:txXfrm>
        <a:off x="6085883" y="1384791"/>
        <a:ext cx="2561611" cy="2671805"/>
      </dsp:txXfrm>
    </dsp:sp>
    <dsp:sp modelId="{75F9EF09-2055-45A7-B4CD-D5E3F47D69B5}">
      <dsp:nvSpPr>
        <dsp:cNvPr id="0" name=""/>
        <dsp:cNvSpPr/>
      </dsp:nvSpPr>
      <dsp:spPr>
        <a:xfrm>
          <a:off x="6085122" y="3792551"/>
          <a:ext cx="2503499" cy="80358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s" sz="1600" b="1" i="0" strike="noStrike" kern="1200" cap="none" spc="0" baseline="0" dirty="0">
              <a:solidFill>
                <a:srgbClr val="000000"/>
              </a:solidFill>
              <a:effectLst/>
              <a:latin typeface="Calibri"/>
              <a:ea typeface="Calibri"/>
              <a:cs typeface="Calibri"/>
            </a:rPr>
            <a:t>Monitoreo y </a:t>
          </a:r>
          <a:r>
            <a:rPr lang="es" sz="1600" b="1" i="0" strike="noStrike" kern="1200" cap="none" spc="0" baseline="0" dirty="0" smtClean="0">
              <a:solidFill>
                <a:srgbClr val="000000"/>
              </a:solidFill>
              <a:effectLst/>
              <a:latin typeface="Calibri"/>
              <a:ea typeface="Calibri"/>
              <a:cs typeface="Calibri"/>
            </a:rPr>
            <a:t>retroalimentación sobre el progreso</a:t>
          </a:r>
          <a:endParaRPr lang="en-US" sz="1600" kern="1200" dirty="0">
            <a:latin typeface="Calibri"/>
            <a:cs typeface="Arial"/>
          </a:endParaRPr>
        </a:p>
      </dsp:txBody>
      <dsp:txXfrm>
        <a:off x="6085122" y="3792551"/>
        <a:ext cx="1763028" cy="803588"/>
      </dsp:txXfrm>
    </dsp:sp>
    <dsp:sp modelId="{09BF2F97-48CB-48FA-927B-1D9533E0AAED}">
      <dsp:nvSpPr>
        <dsp:cNvPr id="0" name=""/>
        <dsp:cNvSpPr/>
      </dsp:nvSpPr>
      <dsp:spPr>
        <a:xfrm>
          <a:off x="7958797" y="3714681"/>
          <a:ext cx="876224" cy="87622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tretch>
            <a:fillRect l="1392" t="5757" r="-27392" b="-5757"/>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99701-B682-427B-8C63-A4B215513CD5}">
      <dsp:nvSpPr>
        <dsp:cNvPr id="0" name=""/>
        <dsp:cNvSpPr/>
      </dsp:nvSpPr>
      <dsp:spPr>
        <a:xfrm>
          <a:off x="1298265" y="1075415"/>
          <a:ext cx="2431397" cy="162174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ctr" defTabSz="1111250">
            <a:lnSpc>
              <a:spcPct val="90000"/>
            </a:lnSpc>
            <a:spcBef>
              <a:spcPct val="0"/>
            </a:spcBef>
            <a:spcAft>
              <a:spcPct val="35000"/>
            </a:spcAft>
          </a:pPr>
          <a:r>
            <a:rPr lang="es-MX" sz="2500" b="0" i="0" strike="noStrike" kern="1200" cap="none" spc="0" baseline="0" dirty="0" smtClean="0">
              <a:solidFill>
                <a:srgbClr val="000000"/>
              </a:solidFill>
              <a:effectLst/>
              <a:latin typeface="Calibri"/>
              <a:ea typeface="Calibri"/>
              <a:cs typeface="Calibri"/>
            </a:rPr>
            <a:t>D</a:t>
          </a:r>
          <a:r>
            <a:rPr lang="es" sz="2500" b="0" i="0" strike="noStrike" kern="1200" cap="none" spc="0" baseline="0" dirty="0" smtClean="0">
              <a:solidFill>
                <a:srgbClr val="000000"/>
              </a:solidFill>
              <a:effectLst/>
              <a:latin typeface="Calibri"/>
              <a:ea typeface="Calibri"/>
              <a:cs typeface="Calibri"/>
            </a:rPr>
            <a:t>el 5 </a:t>
          </a:r>
          <a:r>
            <a:rPr lang="es" sz="2500" b="0" i="0" strike="noStrike" kern="1200" cap="none" spc="0" baseline="0" dirty="0">
              <a:solidFill>
                <a:srgbClr val="000000"/>
              </a:solidFill>
              <a:effectLst/>
              <a:latin typeface="Calibri"/>
              <a:ea typeface="Calibri"/>
              <a:cs typeface="Calibri"/>
            </a:rPr>
            <a:t>al 14 de agosto</a:t>
          </a:r>
        </a:p>
      </dsp:txBody>
      <dsp:txXfrm>
        <a:off x="1687289" y="1075415"/>
        <a:ext cx="2042373" cy="1621742"/>
      </dsp:txXfrm>
    </dsp:sp>
    <dsp:sp modelId="{891A451D-6782-4F00-BD78-7BBFEA755847}">
      <dsp:nvSpPr>
        <dsp:cNvPr id="0" name=""/>
        <dsp:cNvSpPr/>
      </dsp:nvSpPr>
      <dsp:spPr>
        <a:xfrm>
          <a:off x="1520" y="427042"/>
          <a:ext cx="1620931" cy="1620931"/>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s" sz="3700" b="0" i="0" strike="noStrike" kern="1200" cap="none" spc="0" baseline="0">
              <a:solidFill>
                <a:srgbClr val="FFFFFF"/>
              </a:solidFill>
              <a:effectLst/>
              <a:latin typeface="Calibri"/>
              <a:ea typeface="Calibri"/>
              <a:cs typeface="Calibri"/>
            </a:rPr>
            <a:t>Fase I</a:t>
          </a:r>
          <a:endParaRPr lang="en-US" b="0" i="0" u="none" strike="noStrike" kern="1200" cap="none" baseline="0" noProof="0">
            <a:solidFill>
              <a:srgbClr val="010000"/>
            </a:solidFill>
            <a:latin typeface="Calibri"/>
            <a:cs typeface="Calibri"/>
          </a:endParaRPr>
        </a:p>
      </dsp:txBody>
      <dsp:txXfrm>
        <a:off x="238900" y="664422"/>
        <a:ext cx="1146171" cy="1146171"/>
      </dsp:txXfrm>
    </dsp:sp>
    <dsp:sp modelId="{C07E0084-5AF8-40D0-8DB8-227FFE556DE4}">
      <dsp:nvSpPr>
        <dsp:cNvPr id="0" name=""/>
        <dsp:cNvSpPr/>
      </dsp:nvSpPr>
      <dsp:spPr>
        <a:xfrm>
          <a:off x="5350594" y="1075415"/>
          <a:ext cx="2431397" cy="1621742"/>
        </a:xfrm>
        <a:prstGeom prst="rect">
          <a:avLst/>
        </a:prstGeom>
        <a:solidFill>
          <a:schemeClr val="accent2">
            <a:tint val="40000"/>
            <a:alpha val="90000"/>
            <a:hueOff val="5739762"/>
            <a:satOff val="-28148"/>
            <a:lumOff val="-3098"/>
            <a:alphaOff val="0"/>
          </a:schemeClr>
        </a:solidFill>
        <a:ln w="9525" cap="flat" cmpd="sng" algn="ctr">
          <a:solidFill>
            <a:schemeClr val="accent2">
              <a:tint val="40000"/>
              <a:alpha val="90000"/>
              <a:hueOff val="5739762"/>
              <a:satOff val="-28148"/>
              <a:lumOff val="-309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77800" rIns="177800" bIns="177800" numCol="1" spcCol="1270" anchor="ctr" anchorCtr="0">
          <a:noAutofit/>
        </a:bodyPr>
        <a:lstStyle/>
        <a:p>
          <a:pPr lvl="0" algn="ctr" defTabSz="1111250" rtl="0">
            <a:lnSpc>
              <a:spcPct val="90000"/>
            </a:lnSpc>
            <a:spcBef>
              <a:spcPct val="0"/>
            </a:spcBef>
            <a:spcAft>
              <a:spcPct val="35000"/>
            </a:spcAft>
          </a:pPr>
          <a:r>
            <a:rPr lang="es" sz="2500" b="0" i="0" strike="noStrike" kern="1200" cap="none" spc="0" baseline="0" dirty="0" smtClean="0">
              <a:solidFill>
                <a:srgbClr val="000000"/>
              </a:solidFill>
              <a:effectLst/>
              <a:latin typeface="Calibri"/>
              <a:ea typeface="Calibri"/>
              <a:cs typeface="Calibri"/>
            </a:rPr>
            <a:t>Del 17 al 28 </a:t>
          </a:r>
          <a:r>
            <a:rPr lang="es" sz="2500" b="0" i="0" strike="noStrike" kern="1200" cap="none" spc="0" baseline="0" dirty="0">
              <a:solidFill>
                <a:srgbClr val="000000"/>
              </a:solidFill>
              <a:effectLst/>
              <a:latin typeface="Calibri"/>
              <a:ea typeface="Calibri"/>
              <a:cs typeface="Calibri"/>
            </a:rPr>
            <a:t>de agosto </a:t>
          </a:r>
          <a:endParaRPr lang="en-US" sz="2500" kern="1200" dirty="0"/>
        </a:p>
      </dsp:txBody>
      <dsp:txXfrm>
        <a:off x="5739617" y="1075415"/>
        <a:ext cx="2042373" cy="1621742"/>
      </dsp:txXfrm>
    </dsp:sp>
    <dsp:sp modelId="{3B521CB4-1D4C-497F-B261-22338FBA814A}">
      <dsp:nvSpPr>
        <dsp:cNvPr id="0" name=""/>
        <dsp:cNvSpPr/>
      </dsp:nvSpPr>
      <dsp:spPr>
        <a:xfrm>
          <a:off x="4053849" y="427042"/>
          <a:ext cx="1620931" cy="1620931"/>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s" sz="3700" b="0" i="0" strike="noStrike" kern="1200" cap="none" spc="0" baseline="0">
              <a:solidFill>
                <a:srgbClr val="FFFFFF"/>
              </a:solidFill>
              <a:effectLst/>
              <a:latin typeface="Calibri"/>
              <a:ea typeface="Calibri"/>
              <a:cs typeface="Calibri"/>
            </a:rPr>
            <a:t>Fase 2</a:t>
          </a:r>
        </a:p>
      </dsp:txBody>
      <dsp:txXfrm>
        <a:off x="4291229" y="664422"/>
        <a:ext cx="1146171" cy="11461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defRPr>
            </a:lvl1pPr>
          </a:lstStyle>
          <a:p>
            <a:pPr>
              <a:defRPr/>
            </a:pPr>
            <a:fld id="{7739E5C3-F9FC-634B-893D-96297DA35765}" type="datetimeFigureOut">
              <a:rPr lang="en-US"/>
              <a:pPr>
                <a:defRPr/>
              </a:pPr>
              <a:t>8/13/2020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defRPr>
            </a:lvl1pPr>
          </a:lstStyle>
          <a:p>
            <a:pPr>
              <a:defRPr/>
            </a:pPr>
            <a:fld id="{13627ACA-B30D-294D-95AB-B675112C1508}" type="slidenum">
              <a:rPr lang="en-US"/>
              <a:pPr>
                <a:defRPr/>
              </a:pPr>
              <a:t>‹#›</a:t>
            </a:fld>
            <a:endParaRPr lang="en-US"/>
          </a:p>
        </p:txBody>
      </p:sp>
    </p:spTree>
    <p:extLst>
      <p:ext uri="{BB962C8B-B14F-4D97-AF65-F5344CB8AC3E}">
        <p14:creationId xmlns:p14="http://schemas.microsoft.com/office/powerpoint/2010/main" val="215098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defRPr>
            </a:lvl1pPr>
          </a:lstStyle>
          <a:p>
            <a:pPr>
              <a:defRPr/>
            </a:pPr>
            <a:fld id="{613D6727-754C-FF46-B713-EE5289B8A8A0}" type="datetimeFigureOut">
              <a:rPr lang="en-US"/>
              <a:pPr>
                <a:defRPr/>
              </a:pPr>
              <a:t>8/13/2020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defRPr>
            </a:lvl1pPr>
          </a:lstStyle>
          <a:p>
            <a:pPr>
              <a:defRPr/>
            </a:pPr>
            <a:fld id="{DDB29971-EAF4-FA4B-B446-D81127EDD584}" type="slidenum">
              <a:rPr lang="en-US"/>
              <a:pPr>
                <a:defRPr/>
              </a:pPr>
              <a:t>‹#›</a:t>
            </a:fld>
            <a:endParaRPr lang="en-US"/>
          </a:p>
        </p:txBody>
      </p:sp>
    </p:spTree>
    <p:extLst>
      <p:ext uri="{BB962C8B-B14F-4D97-AF65-F5344CB8AC3E}">
        <p14:creationId xmlns:p14="http://schemas.microsoft.com/office/powerpoint/2010/main" val="2509408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alverteducation.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ortbendisd.com/onlinelearningsuppor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dirty="0">
                <a:solidFill>
                  <a:srgbClr val="000000"/>
                </a:solidFill>
                <a:effectLst/>
                <a:latin typeface="Calibri"/>
                <a:ea typeface="Calibri"/>
                <a:cs typeface="Calibri"/>
              </a:rPr>
              <a:t>Tiempo: 2 min</a:t>
            </a:r>
            <a:r>
              <a:rPr lang="es" sz="1800" b="0" i="0" strike="noStrike" cap="none" spc="0" baseline="0" dirty="0">
                <a:solidFill>
                  <a:srgbClr val="000000"/>
                </a:solidFill>
                <a:effectLst/>
                <a:latin typeface="Calibri"/>
                <a:ea typeface="Calibri"/>
                <a:cs typeface="Calibri"/>
              </a:rPr>
              <a:t> </a:t>
            </a:r>
          </a:p>
          <a:p>
            <a:endParaRPr lang="en-US" dirty="0">
              <a:cs typeface="Calibri"/>
            </a:endParaRPr>
          </a:p>
          <a:p>
            <a:r>
              <a:rPr lang="es" sz="1800" b="0" i="0" strike="noStrike" cap="none" spc="0" baseline="0" dirty="0">
                <a:solidFill>
                  <a:srgbClr val="000000"/>
                </a:solidFill>
                <a:effectLst/>
                <a:latin typeface="Calibri"/>
                <a:ea typeface="Calibri"/>
                <a:cs typeface="Calibri"/>
              </a:rPr>
              <a:t>Introduction of Presenter(s):</a:t>
            </a:r>
            <a:endParaRPr lang="en-US" dirty="0">
              <a:cs typeface="Calibri"/>
            </a:endParaRPr>
          </a:p>
          <a:p>
            <a:r>
              <a:rPr lang="es" sz="1800" b="1" i="0" strike="noStrike" cap="none" spc="0" baseline="0" dirty="0">
                <a:solidFill>
                  <a:srgbClr val="000000"/>
                </a:solidFill>
                <a:effectLst/>
                <a:latin typeface="Calibri"/>
                <a:ea typeface="Calibri"/>
                <a:cs typeface="Calibri"/>
              </a:rPr>
              <a:t>Say: </a:t>
            </a:r>
            <a:r>
              <a:rPr lang="es" sz="1800" b="0" i="0" strike="noStrike" cap="none" spc="0" baseline="0" dirty="0">
                <a:solidFill>
                  <a:srgbClr val="000000"/>
                </a:solidFill>
                <a:effectLst/>
                <a:latin typeface="Calibri"/>
                <a:ea typeface="Calibri"/>
                <a:cs typeface="Calibri"/>
              </a:rPr>
              <a:t>Welcome to the Structuring for Success webinar! My name is ______________ and I am here with ______________ from ______________ (name of school).</a:t>
            </a:r>
            <a:endParaRPr lang="en-US" dirty="0">
              <a:cs typeface="Calibri"/>
            </a:endParaRPr>
          </a:p>
          <a:p>
            <a:r>
              <a:rPr lang="es" sz="1800" b="0" i="0" strike="noStrike" cap="none" spc="0" baseline="0" dirty="0">
                <a:solidFill>
                  <a:srgbClr val="000000"/>
                </a:solidFill>
                <a:effectLst/>
                <a:latin typeface="Calibri"/>
                <a:ea typeface="Calibri"/>
                <a:cs typeface="Calibri"/>
              </a:rPr>
              <a:t>-We are excited to have you all here today as we share information to about FBISD expectations.   </a:t>
            </a:r>
            <a:endParaRPr lang="en-US" dirty="0">
              <a:cs typeface="Calibri"/>
            </a:endParaRPr>
          </a:p>
          <a:p>
            <a:endParaRPr lang="en-US" dirty="0"/>
          </a:p>
          <a:p>
            <a:r>
              <a:rPr lang="es" sz="1800" b="0" i="0" strike="noStrike" cap="none" spc="0" baseline="0" dirty="0">
                <a:solidFill>
                  <a:srgbClr val="000000"/>
                </a:solidFill>
                <a:effectLst/>
                <a:latin typeface="Calibri"/>
                <a:ea typeface="Calibri"/>
                <a:cs typeface="Calibri"/>
              </a:rPr>
              <a:t>-Before we begin our session we’d like to go through some house keeping items.</a:t>
            </a:r>
            <a:endParaRPr lang="en-US" dirty="0">
              <a:cs typeface="Calibri"/>
            </a:endParaRPr>
          </a:p>
          <a:p>
            <a:endParaRPr lang="en-US" dirty="0"/>
          </a:p>
          <a:p>
            <a:r>
              <a:rPr lang="es" sz="1800" b="0" i="0" strike="noStrike" cap="none" spc="0" baseline="0" dirty="0">
                <a:solidFill>
                  <a:srgbClr val="000000"/>
                </a:solidFill>
                <a:effectLst/>
                <a:latin typeface="Calibri"/>
                <a:ea typeface="Calibri"/>
                <a:cs typeface="Calibri"/>
              </a:rPr>
              <a:t>-We ask that you please mute your mics as we go through our presentations today, just to avoid any feedback. To mute your mics, simply , locate the tool bar at the bottom of your screen and click on the icon that looks like a microphone, you will see a line go through the mic, this indicates it is muted.</a:t>
            </a:r>
            <a:endParaRPr lang="en-US" dirty="0">
              <a:cs typeface="Calibri"/>
            </a:endParaRPr>
          </a:p>
          <a:p>
            <a:endParaRPr lang="en-US" dirty="0"/>
          </a:p>
          <a:p>
            <a:r>
              <a:rPr lang="es" sz="1800" b="0" i="0" strike="noStrike" cap="none" spc="0" baseline="0" dirty="0">
                <a:solidFill>
                  <a:srgbClr val="000000"/>
                </a:solidFill>
                <a:effectLst/>
                <a:latin typeface="Calibri"/>
                <a:ea typeface="Calibri"/>
                <a:cs typeface="Calibri"/>
              </a:rPr>
              <a:t>-Please feel free to leave your cameras on or off, whatever you are more comfortable with. To turn your camera off or on, you will click on the camera located at the bottom of the screen. </a:t>
            </a:r>
            <a:endParaRPr lang="en-US" dirty="0">
              <a:cs typeface="Calibri"/>
            </a:endParaRPr>
          </a:p>
          <a:p>
            <a:endParaRPr lang="en-US" dirty="0"/>
          </a:p>
          <a:p>
            <a:r>
              <a:rPr lang="es" sz="1800" b="0" i="0" strike="noStrike" cap="none" spc="0" baseline="0" dirty="0">
                <a:solidFill>
                  <a:srgbClr val="000000"/>
                </a:solidFill>
                <a:effectLst/>
                <a:latin typeface="Calibri"/>
                <a:ea typeface="Calibri"/>
                <a:cs typeface="Calibri"/>
              </a:rPr>
              <a:t>-And finally, if at anytime you have a questions please put them in the chat box and the facilitator or myself will answer your questions the best that we can, we will also have time for Q&amp;A at the end of our session so feel free to hold your questions to the end if you'd like. To type in the chat, located the tool bar at the bottom of your screen and click on the bubble that looks like it has text. Just to make sure everyone can use this feature, I’d like for you to please type a quick hello in the chat to ensure you are able to use this feature. </a:t>
            </a:r>
            <a:endParaRPr lang="en-US" dirty="0">
              <a:cs typeface="Calibri"/>
            </a:endParaRPr>
          </a:p>
          <a:p>
            <a:endParaRPr lang="en-US" dirty="0"/>
          </a:p>
          <a:p>
            <a:r>
              <a:rPr lang="es" sz="1800" b="0" i="0" strike="noStrike" cap="none" spc="0" baseline="0" dirty="0">
                <a:solidFill>
                  <a:srgbClr val="000000"/>
                </a:solidFill>
                <a:effectLst/>
                <a:latin typeface="Calibri"/>
                <a:ea typeface="Calibri"/>
                <a:cs typeface="Calibri"/>
              </a:rPr>
              <a:t>-Welcome again.  Let's get started.</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a:t>
            </a:fld>
            <a:endParaRPr lang="en-US"/>
          </a:p>
        </p:txBody>
      </p:sp>
    </p:spTree>
    <p:extLst>
      <p:ext uri="{BB962C8B-B14F-4D97-AF65-F5344CB8AC3E}">
        <p14:creationId xmlns:p14="http://schemas.microsoft.com/office/powerpoint/2010/main" val="1058608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r>
              <a:rPr lang="es" sz="1200" b="0" i="0" strike="noStrike" cap="none" spc="0" baseline="0">
                <a:solidFill>
                  <a:srgbClr val="000000"/>
                </a:solidFill>
                <a:effectLst/>
                <a:latin typeface="Calibri"/>
                <a:ea typeface="Calibri"/>
                <a:cs typeface="Calibri"/>
              </a:rPr>
              <a:t>​</a:t>
            </a:r>
            <a:r>
              <a:rPr lang="es" sz="1800" b="1" i="0" strike="noStrike" cap="none" spc="0" baseline="0">
                <a:solidFill>
                  <a:srgbClr val="000000"/>
                </a:solidFill>
                <a:effectLst/>
                <a:latin typeface="Calibri"/>
                <a:ea typeface="Calibri"/>
                <a:cs typeface="Calibri"/>
              </a:rPr>
              <a:t>Presenter:</a:t>
            </a:r>
            <a:r>
              <a:rPr lang="es" sz="1800" b="0" i="0" strike="noStrike" cap="none" spc="0" baseline="0">
                <a:solidFill>
                  <a:srgbClr val="000000"/>
                </a:solidFill>
                <a:effectLst/>
                <a:latin typeface="Calibri"/>
                <a:ea typeface="Calibri"/>
                <a:cs typeface="Calibri"/>
              </a:rPr>
              <a:t>  ***********</a:t>
            </a:r>
            <a:r>
              <a:rPr lang="es" sz="1800" b="1" i="0" strike="noStrike" cap="none" spc="0" baseline="0">
                <a:solidFill>
                  <a:srgbClr val="000000"/>
                </a:solidFill>
                <a:effectLst/>
                <a:latin typeface="Calibri"/>
                <a:ea typeface="Calibri"/>
                <a:cs typeface="Calibri"/>
              </a:rPr>
              <a:t>Hide this slide if you are an secondary campus</a:t>
            </a:r>
            <a:r>
              <a:rPr lang="es" sz="1800" b="0" i="0" strike="noStrike" cap="none" spc="0" baseline="0">
                <a:solidFill>
                  <a:srgbClr val="000000"/>
                </a:solidFill>
                <a:effectLst/>
                <a:latin typeface="Calibri"/>
                <a:ea typeface="Calibri"/>
                <a:cs typeface="Calibri"/>
              </a:rPr>
              <a:t>************</a:t>
            </a:r>
            <a:endParaRPr lang="en-US">
              <a:cs typeface="Calibri"/>
            </a:endParaRPr>
          </a:p>
          <a:p>
            <a:endParaRPr lang="en-US" sz="1200" b="0" i="0"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Now we will take a look at an Elementary student schedule.  This is an example of a Kindergarten schedule.  The first scheduled time of 8:10-9:45 is dedicated to asynchronous learning.  </a:t>
            </a:r>
          </a:p>
          <a:p>
            <a:r>
              <a:rPr lang="es" sz="1800" b="0" i="0" strike="noStrike" cap="none" spc="0" baseline="0">
                <a:solidFill>
                  <a:srgbClr val="000000"/>
                </a:solidFill>
                <a:effectLst/>
                <a:latin typeface="Calibri"/>
                <a:ea typeface="Calibri"/>
                <a:cs typeface="Calibri"/>
              </a:rPr>
              <a:t>So for 1 hour and 35 minutes, students are participating in instruction that does not require having students and teachers engaged in learning at the same time.  FBISD uses Schoology as the learning management system where asynchronous instruction is housed.  This schedule highlights 3 asynchronous learning opportunities with varied times.  The next time on the schedule is from 9:45-10:00 and is a synchronous outclass learning opportunity.  Synchronous instruction is learning that happens "at the same time", exactly what you are doing here today with me.  Through the online remote format, teachers will be able to engage with students in real time.  The content "Outclass" refers to the enrichment classes such as art, music, computer and P.E.   </a:t>
            </a:r>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10</a:t>
            </a:fld>
            <a:endParaRPr lang="en-US"/>
          </a:p>
        </p:txBody>
      </p:sp>
    </p:spTree>
    <p:extLst>
      <p:ext uri="{BB962C8B-B14F-4D97-AF65-F5344CB8AC3E}">
        <p14:creationId xmlns:p14="http://schemas.microsoft.com/office/powerpoint/2010/main" val="2140671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 min</a:t>
            </a:r>
            <a:r>
              <a:rPr lang="es" sz="1200" b="0" i="0" strike="noStrike" cap="none" spc="0" baseline="0">
                <a:solidFill>
                  <a:srgbClr val="000000"/>
                </a:solidFill>
                <a:effectLst/>
                <a:latin typeface="Calibri"/>
                <a:ea typeface="Calibri"/>
                <a:cs typeface="Calibri"/>
              </a:rPr>
              <a:t>​​</a:t>
            </a:r>
          </a:p>
          <a:p>
            <a:r>
              <a:rPr lang="es" sz="1200" b="1" i="0" strike="noStrike" cap="none" spc="0" baseline="0">
                <a:solidFill>
                  <a:srgbClr val="000000"/>
                </a:solidFill>
                <a:effectLst/>
                <a:latin typeface="Calibri"/>
                <a:ea typeface="Calibri"/>
                <a:cs typeface="Calibri"/>
              </a:rPr>
              <a:t>Presenter:</a:t>
            </a:r>
            <a:r>
              <a:rPr lang="es" sz="1200" b="0" i="0" strike="noStrike" cap="none" spc="0" baseline="0">
                <a:solidFill>
                  <a:srgbClr val="000000"/>
                </a:solidFill>
                <a:effectLst/>
                <a:latin typeface="Calibri"/>
                <a:ea typeface="Calibri"/>
                <a:cs typeface="Calibri"/>
              </a:rPr>
              <a:t>​</a:t>
            </a:r>
            <a:r>
              <a:rPr lang="es" sz="1800" b="0" i="0" strike="noStrike" cap="none" spc="0" baseline="0">
                <a:solidFill>
                  <a:srgbClr val="000000"/>
                </a:solidFill>
                <a:effectLst/>
                <a:latin typeface="Calibri"/>
                <a:ea typeface="Calibri"/>
                <a:cs typeface="Calibri"/>
              </a:rPr>
              <a:t>  ***********</a:t>
            </a:r>
            <a:r>
              <a:rPr lang="es" sz="1800" b="1" i="0" strike="noStrike" cap="none" spc="0" baseline="0">
                <a:solidFill>
                  <a:srgbClr val="000000"/>
                </a:solidFill>
                <a:effectLst/>
                <a:latin typeface="Calibri"/>
                <a:ea typeface="Calibri"/>
                <a:cs typeface="Calibri"/>
              </a:rPr>
              <a:t>Hide this slide if you are a secondary campus</a:t>
            </a:r>
            <a:r>
              <a:rPr lang="es" sz="1800" b="0" i="0" strike="noStrike" cap="none" spc="0" baseline="0">
                <a:solidFill>
                  <a:srgbClr val="000000"/>
                </a:solidFill>
                <a:effectLst/>
                <a:latin typeface="Calibri"/>
                <a:ea typeface="Calibri"/>
                <a:cs typeface="Calibri"/>
              </a:rPr>
              <a:t>************</a:t>
            </a:r>
            <a:endParaRPr lang="en-US">
              <a:cs typeface="Calibri"/>
            </a:endParaRPr>
          </a:p>
          <a:p>
            <a:endParaRPr lang="en-US" sz="1200" b="0" i="0" kern="1200">
              <a:solidFill>
                <a:schemeClr val="tx1"/>
              </a:solidFill>
              <a:effectLst/>
              <a:latin typeface="+mn-lt"/>
              <a:cs typeface="Calibri"/>
            </a:endParaRPr>
          </a:p>
          <a:p>
            <a:pPr rtl="0" fontAlgn="base"/>
            <a:r>
              <a:rPr lang="es" sz="1200" b="0" i="0" strike="noStrike" cap="none" spc="0" baseline="0">
                <a:solidFill>
                  <a:srgbClr val="000000"/>
                </a:solidFill>
                <a:effectLst/>
                <a:latin typeface="Calibri"/>
                <a:ea typeface="Calibri"/>
                <a:cs typeface="Calibri"/>
              </a:rPr>
              <a:t>​</a:t>
            </a:r>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Now we will take a look at another Elementary student schedule.  This is an example of a 3rd Grade schedule.  Students will also have asynchronous and synchronous learning opportunities with varied times.  Like the kindergarten schedule, they will engage in content area, outclass, enrichment, intervention and small group learning opportunities.  The 11:30-12:30 time slot is an opportunity for students to have a break, lunch and engage in an outdoor activity.</a:t>
            </a: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11</a:t>
            </a:fld>
            <a:endParaRPr lang="en-US"/>
          </a:p>
        </p:txBody>
      </p:sp>
    </p:spTree>
    <p:extLst>
      <p:ext uri="{BB962C8B-B14F-4D97-AF65-F5344CB8AC3E}">
        <p14:creationId xmlns:p14="http://schemas.microsoft.com/office/powerpoint/2010/main" val="345382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dirty="0">
                <a:solidFill>
                  <a:srgbClr val="000000"/>
                </a:solidFill>
                <a:effectLst/>
                <a:latin typeface="Calibri"/>
                <a:ea typeface="Calibri"/>
                <a:cs typeface="Calibri"/>
              </a:rPr>
              <a:t>Time: </a:t>
            </a:r>
            <a:r>
              <a:rPr lang="es" sz="1800" b="1" i="0" strike="noStrike" cap="none" spc="0" baseline="0" dirty="0">
                <a:solidFill>
                  <a:srgbClr val="000000"/>
                </a:solidFill>
                <a:effectLst/>
                <a:latin typeface="Calibri"/>
                <a:ea typeface="Calibri"/>
                <a:cs typeface="Calibri"/>
              </a:rPr>
              <a:t>  2 min</a:t>
            </a:r>
            <a:r>
              <a:rPr lang="es" sz="1200" b="0" i="0" strike="noStrike" cap="none" spc="0" baseline="0" dirty="0">
                <a:solidFill>
                  <a:srgbClr val="000000"/>
                </a:solidFill>
                <a:effectLst/>
                <a:latin typeface="Calibri"/>
                <a:ea typeface="Calibri"/>
                <a:cs typeface="Calibri"/>
              </a:rPr>
              <a:t>​​</a:t>
            </a:r>
          </a:p>
          <a:p>
            <a:r>
              <a:rPr lang="es" sz="1200" b="0" i="0" strike="noStrike" cap="none" spc="0" baseline="0" dirty="0">
                <a:solidFill>
                  <a:srgbClr val="000000"/>
                </a:solidFill>
                <a:effectLst/>
                <a:latin typeface="Calibri"/>
                <a:ea typeface="Calibri"/>
                <a:cs typeface="Calibri"/>
              </a:rPr>
              <a:t>​</a:t>
            </a:r>
            <a:r>
              <a:rPr lang="es" sz="1800" b="1" i="0" strike="noStrike" cap="none" spc="0" baseline="0" dirty="0">
                <a:solidFill>
                  <a:srgbClr val="000000"/>
                </a:solidFill>
                <a:effectLst/>
                <a:latin typeface="Calibri"/>
                <a:ea typeface="Calibri"/>
                <a:cs typeface="Calibri"/>
              </a:rPr>
              <a:t>Presenter:</a:t>
            </a:r>
            <a:r>
              <a:rPr lang="es" sz="1800" b="0" i="0" strike="noStrike" cap="none" spc="0" baseline="0" dirty="0">
                <a:solidFill>
                  <a:srgbClr val="000000"/>
                </a:solidFill>
                <a:effectLst/>
                <a:latin typeface="Calibri"/>
                <a:ea typeface="Calibri"/>
                <a:cs typeface="Calibri"/>
              </a:rPr>
              <a:t>  ************</a:t>
            </a:r>
            <a:r>
              <a:rPr lang="es" sz="1800" b="1" i="0" strike="noStrike" cap="none" spc="0" baseline="0" dirty="0">
                <a:solidFill>
                  <a:srgbClr val="000000"/>
                </a:solidFill>
                <a:effectLst/>
                <a:latin typeface="Calibri"/>
                <a:ea typeface="Calibri"/>
                <a:cs typeface="Calibri"/>
              </a:rPr>
              <a:t>Hide this slide if you are an elementary campus</a:t>
            </a:r>
            <a:r>
              <a:rPr lang="es" sz="1800" b="0" i="0" strike="noStrike" cap="none" spc="0" baseline="0" dirty="0">
                <a:solidFill>
                  <a:srgbClr val="000000"/>
                </a:solidFill>
                <a:effectLst/>
                <a:latin typeface="Calibri"/>
                <a:ea typeface="Calibri"/>
                <a:cs typeface="Calibri"/>
              </a:rPr>
              <a:t>************</a:t>
            </a:r>
            <a:endParaRPr lang="en-US" sz="1200" b="1" i="0" kern="1200" dirty="0">
              <a:solidFill>
                <a:schemeClr val="tx1"/>
              </a:solidFill>
              <a:effectLst/>
              <a:latin typeface="+mn-lt"/>
              <a:cs typeface="Calibri"/>
            </a:endParaRPr>
          </a:p>
          <a:p>
            <a:endParaRPr lang="en-US" dirty="0"/>
          </a:p>
          <a:p>
            <a:r>
              <a:rPr lang="es" sz="1200" b="1" i="0" strike="noStrike" cap="none" spc="0" baseline="0" dirty="0">
                <a:solidFill>
                  <a:srgbClr val="000000"/>
                </a:solidFill>
                <a:effectLst/>
                <a:latin typeface="Calibri"/>
                <a:ea typeface="Calibri"/>
                <a:cs typeface="Calibri"/>
              </a:rPr>
              <a:t>Digan:</a:t>
            </a:r>
            <a:r>
              <a:rPr lang="es" sz="1800" b="1" i="0" strike="noStrike" cap="none" spc="0" baseline="0" dirty="0">
                <a:solidFill>
                  <a:srgbClr val="000000"/>
                </a:solidFill>
                <a:effectLst/>
                <a:latin typeface="Calibri"/>
                <a:ea typeface="Calibri"/>
                <a:cs typeface="Calibri"/>
              </a:rPr>
              <a:t>  </a:t>
            </a:r>
            <a:r>
              <a:rPr lang="es" sz="1800" b="0" i="0" strike="noStrike" cap="none" spc="0" baseline="0" dirty="0">
                <a:solidFill>
                  <a:srgbClr val="000000"/>
                </a:solidFill>
                <a:effectLst/>
                <a:latin typeface="Calibri"/>
                <a:ea typeface="Calibri"/>
                <a:cs typeface="Calibri"/>
              </a:rPr>
              <a:t>Echemos un vistazo al horario de los </a:t>
            </a:r>
            <a:r>
              <a:rPr lang="es" sz="1800" b="0" i="0" strike="noStrike" cap="none" spc="0" baseline="0" dirty="0" smtClean="0">
                <a:solidFill>
                  <a:srgbClr val="000000"/>
                </a:solidFill>
                <a:effectLst/>
                <a:latin typeface="Calibri"/>
                <a:ea typeface="Calibri"/>
                <a:cs typeface="Calibri"/>
              </a:rPr>
              <a:t>alumnos </a:t>
            </a:r>
            <a:r>
              <a:rPr lang="es" sz="1800" b="0" i="0" strike="noStrike" cap="none" spc="0" baseline="0" dirty="0">
                <a:solidFill>
                  <a:srgbClr val="000000"/>
                </a:solidFill>
                <a:effectLst/>
                <a:latin typeface="Calibri"/>
                <a:ea typeface="Calibri"/>
                <a:cs typeface="Calibri"/>
              </a:rPr>
              <a:t>de </a:t>
            </a:r>
            <a:r>
              <a:rPr lang="es" sz="1800" b="0" i="0" strike="noStrike" cap="none" spc="0" baseline="0" dirty="0" smtClean="0">
                <a:solidFill>
                  <a:srgbClr val="000000"/>
                </a:solidFill>
                <a:effectLst/>
                <a:latin typeface="Calibri"/>
                <a:ea typeface="Calibri"/>
                <a:cs typeface="Calibri"/>
              </a:rPr>
              <a:t>secundaria y preparatoria.</a:t>
            </a:r>
            <a:r>
              <a:rPr lang="es" sz="1800" b="0" i="0" strike="noStrike" cap="none" spc="0" baseline="0" dirty="0">
                <a:solidFill>
                  <a:srgbClr val="000000"/>
                </a:solidFill>
                <a:effectLst/>
                <a:latin typeface="Calibri"/>
                <a:ea typeface="Calibri"/>
                <a:cs typeface="Calibri"/>
              </a:rPr>
              <a:t>  This is an example of a Middle and High School online learning schedule.  Like the Elementary schedule, students will be provided with asynchronous and synchronous learning opportunities with varied times.  However, middle and high school students will have more synchronous learning opportunities with 30 minutes of asynchronous learning opportunities per week.  The 12:30-1:30 time slot is an opportunity for students to have a break, lunch and engage in an outdoor activity. </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12</a:t>
            </a:fld>
            <a:endParaRPr lang="en-US"/>
          </a:p>
        </p:txBody>
      </p:sp>
    </p:spTree>
    <p:extLst>
      <p:ext uri="{BB962C8B-B14F-4D97-AF65-F5344CB8AC3E}">
        <p14:creationId xmlns:p14="http://schemas.microsoft.com/office/powerpoint/2010/main" val="1765842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2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Now that we have looked at some sample schedules for elementary and secondary students, let's take a look at what a typical school week looks like.  For Pre-K, Kindergarten and 1st grade students there are a total of 1800 instructional minutes per week.  825 of those minutes is dedicated to synchronous instruction and 975 minutes are dedicated to asynchronous instruction.  For 2nd – 5th grade there are a total of 1845 instructional minutes per week.  1025 of those minutes are dedicated to synchronous instruction and 820 minutes are dedicated to asynchronous instruction.  Lastly, Secondary students have a total of 1805 instructional minutes.  1205 minutes of synchronous instruction, 280 minutes of asynchronous instruction and 320 minutes dedicated to mental health breaks and transitions.</a:t>
            </a:r>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13</a:t>
            </a:fld>
            <a:endParaRPr lang="en-US"/>
          </a:p>
        </p:txBody>
      </p:sp>
    </p:spTree>
    <p:extLst>
      <p:ext uri="{BB962C8B-B14F-4D97-AF65-F5344CB8AC3E}">
        <p14:creationId xmlns:p14="http://schemas.microsoft.com/office/powerpoint/2010/main" val="310802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Di:  </a:t>
            </a:r>
            <a:r>
              <a:rPr lang="es" sz="1800" b="0" i="0" strike="noStrike" cap="none" spc="0" baseline="0">
                <a:solidFill>
                  <a:srgbClr val="000000"/>
                </a:solidFill>
                <a:effectLst/>
                <a:latin typeface="Calibri"/>
                <a:ea typeface="Calibri"/>
                <a:cs typeface="Calibri"/>
              </a:rPr>
              <a:t>Now we will transition to student workspace.</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14</a:t>
            </a:fld>
            <a:endParaRPr lang="en-US"/>
          </a:p>
        </p:txBody>
      </p:sp>
    </p:spTree>
    <p:extLst>
      <p:ext uri="{BB962C8B-B14F-4D97-AF65-F5344CB8AC3E}">
        <p14:creationId xmlns:p14="http://schemas.microsoft.com/office/powerpoint/2010/main" val="176367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pPr rtl="0" fontAlgn="base"/>
            <a:r>
              <a:rPr lang="es" sz="1200" b="0" i="0" strike="noStrike" cap="none" spc="0" baseline="0">
                <a:solidFill>
                  <a:srgbClr val="000000"/>
                </a:solidFill>
                <a:effectLst/>
                <a:latin typeface="Calibri"/>
                <a:ea typeface="Calibri"/>
                <a:cs typeface="Calibri"/>
              </a:rPr>
              <a:t>​</a:t>
            </a:r>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 Let's now take a look at the student workspace and considerations for creating a space for online learning at home.  Here are some questions for you to consider:  </a:t>
            </a:r>
            <a:endParaRPr lang="en-US">
              <a:cs typeface="Calibri"/>
            </a:endParaRPr>
          </a:p>
          <a:p>
            <a:pPr marL="285750" indent="-285750">
              <a:spcBef>
                <a:spcPct val="0"/>
              </a:spcBef>
              <a:spcAft>
                <a:spcPct val="0"/>
              </a:spcAft>
              <a:buFont typeface="Arial"/>
              <a:buChar char="•"/>
            </a:pPr>
            <a:r>
              <a:rPr lang="es" sz="1800" b="0" i="0" strike="noStrike" cap="none" spc="0" baseline="0">
                <a:solidFill>
                  <a:srgbClr val="000000"/>
                </a:solidFill>
                <a:effectLst/>
                <a:latin typeface="Calibri"/>
                <a:ea typeface="Calibri"/>
                <a:cs typeface="Calibri"/>
              </a:rPr>
              <a:t>Is there an area designated at home for online instructional activities?  i.e.: child’s room, kitchen table, small area off of the main living areas, a nook that can be personalized, etc.</a:t>
            </a:r>
            <a:endParaRPr lang="en-US">
              <a:cs typeface="Calibri"/>
            </a:endParaRPr>
          </a:p>
          <a:p>
            <a:pPr marL="285750" indent="-285750">
              <a:spcBef>
                <a:spcPct val="0"/>
              </a:spcBef>
              <a:spcAft>
                <a:spcPct val="0"/>
              </a:spcAft>
              <a:buFont typeface="Arial"/>
              <a:buChar char="•"/>
            </a:pPr>
            <a:r>
              <a:rPr lang="es" sz="1800" b="0" i="0" strike="noStrike" cap="none" spc="0" baseline="0">
                <a:solidFill>
                  <a:srgbClr val="000000"/>
                </a:solidFill>
                <a:effectLst/>
                <a:latin typeface="Calibri"/>
                <a:ea typeface="Calibri"/>
                <a:cs typeface="Calibri"/>
              </a:rPr>
              <a:t>Is the area optimal for internet connectivity?</a:t>
            </a:r>
            <a:endParaRPr lang="en-US">
              <a:cs typeface="Calibri"/>
            </a:endParaRPr>
          </a:p>
          <a:p>
            <a:pPr marL="285750" indent="-285750">
              <a:spcBef>
                <a:spcPct val="0"/>
              </a:spcBef>
              <a:spcAft>
                <a:spcPct val="0"/>
              </a:spcAft>
              <a:buFont typeface="Arial"/>
              <a:buChar char="•"/>
            </a:pPr>
            <a:r>
              <a:rPr lang="es" sz="1800" b="0" i="0" strike="noStrike" cap="none" spc="0" baseline="0">
                <a:solidFill>
                  <a:srgbClr val="000000"/>
                </a:solidFill>
                <a:effectLst/>
                <a:latin typeface="Calibri"/>
                <a:ea typeface="Calibri"/>
                <a:cs typeface="Calibri"/>
              </a:rPr>
              <a:t>Is there a bulletin board or empty wall space to post schedules, calendars, and completed work?</a:t>
            </a:r>
            <a:endParaRPr lang="en-US">
              <a:cs typeface="Calibri"/>
            </a:endParaRPr>
          </a:p>
          <a:p>
            <a:pPr marL="285750" indent="-285750">
              <a:spcBef>
                <a:spcPct val="0"/>
              </a:spcBef>
              <a:spcAft>
                <a:spcPct val="0"/>
              </a:spcAft>
              <a:buFont typeface="Arial"/>
              <a:buChar char="•"/>
            </a:pPr>
            <a:r>
              <a:rPr lang="es" sz="1800" b="0" i="0" strike="noStrike" cap="none" spc="0" baseline="0">
                <a:solidFill>
                  <a:srgbClr val="000000"/>
                </a:solidFill>
                <a:effectLst/>
                <a:latin typeface="Calibri"/>
                <a:ea typeface="Calibri"/>
                <a:cs typeface="Calibri"/>
              </a:rPr>
              <a:t>Are there bookshelves, baskets or bins to help keep supplies organized?</a:t>
            </a:r>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15</a:t>
            </a:fld>
            <a:endParaRPr lang="en-US"/>
          </a:p>
        </p:txBody>
      </p:sp>
    </p:spTree>
    <p:extLst>
      <p:ext uri="{BB962C8B-B14F-4D97-AF65-F5344CB8AC3E}">
        <p14:creationId xmlns:p14="http://schemas.microsoft.com/office/powerpoint/2010/main" val="697152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4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As students are learning at home, it may also be a good idea to create some daily rituals.  Here is a list of suggested activities:  1)   Think about beginning each school day with an opening activity:  </a:t>
            </a:r>
            <a:r>
              <a:rPr lang="es" sz="1800" b="0" i="0" strike="noStrike" cap="none" spc="0" baseline="0">
                <a:solidFill>
                  <a:srgbClr val="000000"/>
                </a:solidFill>
                <a:effectLst/>
                <a:latin typeface="Calibri"/>
                <a:ea typeface="Calibri"/>
                <a:cs typeface="Calibri"/>
              </a:rPr>
              <a:t>i.e.:</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a moment of silence, a song, a poem, a quote, the Pledge of Allegiance, or review of the day’s calendar activities.  Manténgalo corto y uniforme.  2) </a:t>
            </a:r>
            <a:r>
              <a:rPr lang="es" sz="1800" b="1" i="0" strike="noStrike" cap="none" spc="0" baseline="0">
                <a:solidFill>
                  <a:srgbClr val="000000"/>
                </a:solidFill>
                <a:effectLst/>
                <a:latin typeface="Calibri"/>
                <a:ea typeface="Calibri"/>
                <a:cs typeface="Calibri"/>
              </a:rPr>
              <a:t>Limit outside interruptions:  </a:t>
            </a:r>
            <a:r>
              <a:rPr lang="es" sz="1800" b="0" i="0" strike="noStrike" cap="none" spc="0" baseline="0">
                <a:solidFill>
                  <a:srgbClr val="000000"/>
                </a:solidFill>
                <a:effectLst/>
                <a:latin typeface="Calibri"/>
                <a:ea typeface="Calibri"/>
                <a:cs typeface="Calibri"/>
              </a:rPr>
              <a:t>i.e.:</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 no cell phones unless for schoolwork, no scheduled appointments, or outside visitors.  3)  </a:t>
            </a:r>
            <a:r>
              <a:rPr lang="es" sz="1800" b="1" i="0" strike="noStrike" cap="none" spc="0" baseline="0">
                <a:solidFill>
                  <a:srgbClr val="000000"/>
                </a:solidFill>
                <a:effectLst/>
                <a:latin typeface="Calibri"/>
                <a:ea typeface="Calibri"/>
                <a:cs typeface="Calibri"/>
              </a:rPr>
              <a:t>Include regularly scheduled breaks:</a:t>
            </a:r>
            <a:r>
              <a:rPr lang="es" sz="1800" b="0" i="0" strike="noStrike" cap="none" spc="0" baseline="0">
                <a:solidFill>
                  <a:srgbClr val="000000"/>
                </a:solidFill>
                <a:effectLst/>
                <a:latin typeface="Calibri"/>
                <a:ea typeface="Calibri"/>
                <a:cs typeface="Calibri"/>
              </a:rPr>
              <a:t> Schedule five to ten-minute breaks within the daily schedule. This is time for the child to get up and move around, use the bathroom, or get a snack. **The frequency and length of breaks depend on the age of the student and the individual learning styles.  4)  </a:t>
            </a:r>
            <a:r>
              <a:rPr lang="es" sz="1800" b="1" i="0" strike="noStrike" cap="none" spc="0" baseline="0">
                <a:solidFill>
                  <a:srgbClr val="000000"/>
                </a:solidFill>
                <a:effectLst/>
                <a:latin typeface="Calibri"/>
                <a:ea typeface="Calibri"/>
                <a:cs typeface="Calibri"/>
              </a:rPr>
              <a:t>Include your child in planning and scheduling decisions:</a:t>
            </a:r>
            <a:r>
              <a:rPr lang="es" sz="1800" b="0" i="0" strike="noStrike" cap="none" spc="0" baseline="0">
                <a:solidFill>
                  <a:srgbClr val="000000"/>
                </a:solidFill>
                <a:effectLst/>
                <a:latin typeface="Calibri"/>
                <a:ea typeface="Calibri"/>
                <a:cs typeface="Calibri"/>
              </a:rPr>
              <a:t> Give your child some of the responsibility for determining the daily schedule based on weekly assignments provided by the teacher.  Give them an option on how they would like to get assignments completed based on interests, likes and learning styles.  They can also help cleaning up the area at the end of the day by putting materials away, so they are ready and available for the next day.  You can read more about at-home learning at the website below:  </a:t>
            </a:r>
            <a:r>
              <a:rPr lang="es" sz="1800" b="0" i="0" strike="noStrike" cap="none" spc="0" baseline="0">
                <a:solidFill>
                  <a:srgbClr val="000000"/>
                </a:solidFill>
                <a:effectLst/>
                <a:latin typeface="Calibri"/>
                <a:ea typeface="Calibri"/>
                <a:cs typeface="Calibri"/>
                <a:hlinkClick r:id="rId3" history="0"/>
              </a:rPr>
              <a:t>https://www.calverteducation.com/</a:t>
            </a:r>
            <a:r>
              <a:rPr lang="es" sz="1800" b="0" i="0" strike="noStrike" cap="none" spc="0" baseline="0">
                <a:solidFill>
                  <a:srgbClr val="000000"/>
                </a:solidFill>
                <a:effectLst/>
                <a:latin typeface="Calibri"/>
                <a:ea typeface="Calibri"/>
                <a:cs typeface="Calibri"/>
              </a:rPr>
              <a:t>.</a:t>
            </a:r>
            <a:endParaRPr lang="en-US">
              <a:cs typeface="Calibri"/>
            </a:endParaRPr>
          </a:p>
          <a:p>
            <a:endParaRPr lang="en-US">
              <a:cs typeface="Calibri"/>
            </a:endParaRPr>
          </a:p>
          <a:p>
            <a:endParaRPr lang="en-US">
              <a:cs typeface="Calibri"/>
            </a:endParaRPr>
          </a:p>
          <a:p>
            <a:endParaRPr lang="en-US">
              <a:cs typeface="Calibri"/>
            </a:endParaRPr>
          </a:p>
          <a:p>
            <a:endParaRPr lang="en-US" b="1">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16</a:t>
            </a:fld>
            <a:endParaRPr lang="en-US"/>
          </a:p>
        </p:txBody>
      </p:sp>
    </p:spTree>
    <p:extLst>
      <p:ext uri="{BB962C8B-B14F-4D97-AF65-F5344CB8AC3E}">
        <p14:creationId xmlns:p14="http://schemas.microsoft.com/office/powerpoint/2010/main" val="1640620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Say:</a:t>
            </a:r>
            <a:r>
              <a:rPr lang="es" sz="1800" b="0" i="0" strike="noStrike" cap="none" spc="0" baseline="0">
                <a:solidFill>
                  <a:srgbClr val="000000"/>
                </a:solidFill>
                <a:effectLst/>
                <a:latin typeface="Calibri"/>
                <a:ea typeface="Calibri"/>
                <a:cs typeface="Calibri"/>
              </a:rPr>
              <a:t>  Now we will transition to Technology</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17</a:t>
            </a:fld>
            <a:endParaRPr lang="en-US"/>
          </a:p>
        </p:txBody>
      </p:sp>
    </p:spTree>
    <p:extLst>
      <p:ext uri="{BB962C8B-B14F-4D97-AF65-F5344CB8AC3E}">
        <p14:creationId xmlns:p14="http://schemas.microsoft.com/office/powerpoint/2010/main" val="3453791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 min</a:t>
            </a:r>
            <a:r>
              <a:rPr lang="es" sz="1200" b="0" i="0" strike="noStrike" cap="none" spc="0" baseline="0">
                <a:solidFill>
                  <a:srgbClr val="000000"/>
                </a:solidFill>
                <a:effectLst/>
                <a:latin typeface="Calibri"/>
                <a:ea typeface="Calibri"/>
                <a:cs typeface="Calibri"/>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In the midst of the COVID-19 pandemic, Fort Bend ISD is reimagining education and how we work together to support our students and staff, in accordance with the District’s Mission, Vision and Core Beliefs and Commitments.</a:t>
            </a:r>
            <a:endParaRPr lang="en-US">
              <a:cs typeface="Calibri"/>
            </a:endParaRPr>
          </a:p>
          <a:p>
            <a:r>
              <a:rPr lang="es" sz="1800" b="1" i="0" strike="noStrike" cap="none" spc="0" baseline="0">
                <a:solidFill>
                  <a:srgbClr val="000000"/>
                </a:solidFill>
                <a:effectLst/>
                <a:latin typeface="Calibri"/>
                <a:ea typeface="Calibri"/>
                <a:cs typeface="Calibri"/>
              </a:rPr>
              <a:t>Improved online experience</a:t>
            </a:r>
            <a:endParaRPr lang="en-US"/>
          </a:p>
          <a:p>
            <a:r>
              <a:rPr lang="es" sz="1800" b="0" i="0" strike="noStrike" cap="none" spc="0" baseline="0">
                <a:solidFill>
                  <a:srgbClr val="000000"/>
                </a:solidFill>
                <a:effectLst/>
                <a:latin typeface="Calibri"/>
                <a:ea typeface="Calibri"/>
                <a:cs typeface="Calibri"/>
              </a:rPr>
              <a:t>Students and families will experience an improved online experience as we begin the year.</a:t>
            </a:r>
            <a:endParaRPr lang="en-US">
              <a:cs typeface="Calibri"/>
            </a:endParaRPr>
          </a:p>
          <a:p>
            <a:endParaRPr lang="en-US"/>
          </a:p>
          <a:p>
            <a:r>
              <a:rPr lang="es" sz="1800" b="0" i="0" strike="noStrike" cap="none" spc="0" baseline="0">
                <a:solidFill>
                  <a:srgbClr val="000000"/>
                </a:solidFill>
                <a:effectLst/>
                <a:latin typeface="Calibri"/>
                <a:ea typeface="Calibri"/>
                <a:cs typeface="Calibri"/>
              </a:rPr>
              <a:t>This will include:</a:t>
            </a:r>
            <a:endParaRPr lang="en-US">
              <a:cs typeface="Calibri"/>
            </a:endParaRPr>
          </a:p>
          <a:p>
            <a:r>
              <a:rPr lang="es" sz="1800" b="1" i="0" strike="noStrike" cap="none" spc="0" baseline="0">
                <a:solidFill>
                  <a:srgbClr val="000000"/>
                </a:solidFill>
                <a:effectLst/>
                <a:latin typeface="Calibri"/>
                <a:ea typeface="Calibri"/>
                <a:cs typeface="Calibri"/>
              </a:rPr>
              <a:t>Entrega de Experiencia de Aprendizaje</a:t>
            </a:r>
            <a:endParaRPr lang="en-US"/>
          </a:p>
          <a:p>
            <a:pPr marL="285750" indent="-285750">
              <a:buFont typeface="Arial"/>
              <a:buChar char="•"/>
            </a:pPr>
            <a:r>
              <a:rPr lang="es" sz="1800" b="0" i="0" strike="noStrike" cap="none" spc="0" baseline="0">
                <a:solidFill>
                  <a:srgbClr val="000000"/>
                </a:solidFill>
                <a:effectLst/>
                <a:latin typeface="Calibri"/>
                <a:ea typeface="Calibri"/>
                <a:cs typeface="Calibri"/>
              </a:rPr>
              <a:t>Instrucción sincrónica programada en vivo a través de herramientas de videoconferencia</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Daily asynchronous learning experiences according to a defined schedule</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Herramientas tecnológicas racionalizadas para apoyar la coherencia y el compromiso de los estudiantes</a:t>
            </a:r>
            <a:endParaRPr lang="en-US">
              <a:cs typeface="Calibri"/>
            </a:endParaRPr>
          </a:p>
          <a:p>
            <a:r>
              <a:rPr lang="es" sz="1800" b="1" i="0" strike="noStrike" cap="none" spc="0" baseline="0">
                <a:solidFill>
                  <a:srgbClr val="000000"/>
                </a:solidFill>
                <a:effectLst/>
                <a:latin typeface="Calibri"/>
                <a:ea typeface="Calibri"/>
                <a:cs typeface="Calibri"/>
              </a:rPr>
              <a:t>Uso de la Schoology</a:t>
            </a:r>
            <a:endParaRPr lang="en-US"/>
          </a:p>
          <a:p>
            <a:pPr marL="285750" indent="-285750">
              <a:buFont typeface="Arial"/>
              <a:buChar char="•"/>
            </a:pPr>
            <a:r>
              <a:rPr lang="es" sz="1800" b="0" i="0" strike="noStrike" cap="none" spc="0" baseline="0">
                <a:solidFill>
                  <a:srgbClr val="000000"/>
                </a:solidFill>
                <a:effectLst/>
                <a:latin typeface="Calibri"/>
                <a:ea typeface="Calibri"/>
                <a:cs typeface="Calibri"/>
              </a:rPr>
              <a:t>Improved course organization using a standardized folder structure within Schoology for ease of navigation and consistency for students and parents</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Sistemas de comunicación estandarizados para los padres en Schoology</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El uso del calendario y del boletín de calificaciones de Schoology para seguir el progreso</a:t>
            </a:r>
            <a:endParaRPr lang="en-US">
              <a:cs typeface="Calibri"/>
            </a:endParaRPr>
          </a:p>
          <a:p>
            <a:r>
              <a:rPr lang="es" sz="1800" b="1" i="0" strike="noStrike" cap="none" spc="0" baseline="0">
                <a:solidFill>
                  <a:srgbClr val="000000"/>
                </a:solidFill>
                <a:effectLst/>
                <a:latin typeface="Calibri"/>
                <a:ea typeface="Calibri"/>
                <a:cs typeface="Calibri"/>
              </a:rPr>
              <a:t>Monitoreo y feedback de Progreso</a:t>
            </a:r>
            <a:endParaRPr lang="en-US"/>
          </a:p>
          <a:p>
            <a:pPr marL="285750" indent="-285750">
              <a:buFont typeface="Arial"/>
              <a:buChar char="•"/>
            </a:pPr>
            <a:r>
              <a:rPr lang="es" sz="1800" b="0" i="0" strike="noStrike" cap="none" spc="0" baseline="0">
                <a:solidFill>
                  <a:srgbClr val="000000"/>
                </a:solidFill>
                <a:effectLst/>
                <a:latin typeface="Calibri"/>
                <a:ea typeface="Calibri"/>
                <a:cs typeface="Calibri"/>
              </a:rPr>
              <a:t>Formative assessments to check for daily student progress through interactive digital tools, student work submissions, and live interaction with teacher</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Consistent and ongoing feedback within the Learning Management System, Schoology.</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Grading practices will align to pre-COVID19 practices and include numerical or standards-based grades.</a:t>
            </a:r>
            <a:endParaRPr lang="en-US">
              <a:cs typeface="Calibri"/>
            </a:endParaRPr>
          </a:p>
          <a:p>
            <a:r>
              <a:rPr lang="es" sz="1800" b="1" i="0" strike="noStrike" cap="none" spc="0" baseline="0">
                <a:solidFill>
                  <a:srgbClr val="000000"/>
                </a:solidFill>
                <a:effectLst/>
                <a:latin typeface="Calibri"/>
                <a:ea typeface="Calibri"/>
                <a:cs typeface="Calibri"/>
              </a:rPr>
              <a:t>Transition to face-to-face instruction</a:t>
            </a:r>
            <a:endParaRPr lang="en-US"/>
          </a:p>
          <a:p>
            <a:r>
              <a:rPr lang="es" sz="1800" b="0" i="0" strike="noStrike" cap="none" spc="0" baseline="0">
                <a:solidFill>
                  <a:srgbClr val="000000"/>
                </a:solidFill>
                <a:effectLst/>
                <a:latin typeface="Calibri"/>
                <a:ea typeface="Calibri"/>
                <a:cs typeface="Calibri"/>
              </a:rPr>
              <a:t>When FBISD transitions to face-to-face instruction, the intention will be to have all students in daily face-to-face instruction, but planning does give priority to students in Prekindergarten to sixth grade and ninth grade.</a:t>
            </a:r>
            <a:endParaRPr lang="en-US">
              <a:cs typeface="Calibri"/>
            </a:endParaRPr>
          </a:p>
          <a:p>
            <a:r>
              <a:rPr lang="es" sz="1800" b="0" i="0" strike="noStrike" cap="none" spc="0" baseline="0">
                <a:solidFill>
                  <a:srgbClr val="000000"/>
                </a:solidFill>
                <a:effectLst/>
                <a:latin typeface="Calibri"/>
                <a:ea typeface="Calibri"/>
                <a:cs typeface="Calibri"/>
              </a:rPr>
              <a:t>Secondary students may participate in a rotation of both online and face-to-face instruction.</a:t>
            </a:r>
            <a:endParaRPr lang="en-US">
              <a:cs typeface="Calibri"/>
            </a:endParaRPr>
          </a:p>
          <a:p>
            <a:r>
              <a:rPr lang="es" sz="1800" b="0" i="0" strike="noStrike" cap="none" spc="0" baseline="0">
                <a:solidFill>
                  <a:srgbClr val="000000"/>
                </a:solidFill>
                <a:effectLst/>
                <a:latin typeface="Calibri"/>
                <a:ea typeface="Calibri"/>
                <a:cs typeface="Calibri"/>
              </a:rPr>
              <a:t>When students transition to face-to-face learning, participation in co- and extra-curricular activities will also become face-to-face, with proper safety guidelines in place.</a:t>
            </a:r>
            <a:endParaRPr lang="en-US">
              <a:cs typeface="Calibri"/>
            </a:endParaRPr>
          </a:p>
          <a:p>
            <a:endParaRPr lang="en-US">
              <a:cs typeface="Calibri"/>
            </a:endParaRPr>
          </a:p>
          <a:p>
            <a:endParaRPr lang="en-US"/>
          </a:p>
          <a:p>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18</a:t>
            </a:fld>
            <a:endParaRPr lang="en-US"/>
          </a:p>
        </p:txBody>
      </p:sp>
    </p:spTree>
    <p:extLst>
      <p:ext uri="{BB962C8B-B14F-4D97-AF65-F5344CB8AC3E}">
        <p14:creationId xmlns:p14="http://schemas.microsoft.com/office/powerpoint/2010/main" val="3821126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0" i="0" strike="noStrike" cap="none" spc="0" baseline="0">
                <a:solidFill>
                  <a:srgbClr val="000000"/>
                </a:solidFill>
                <a:effectLst/>
                <a:latin typeface="Calibri"/>
                <a:ea typeface="Calibri"/>
                <a:cs typeface="Calibri"/>
              </a:rPr>
              <a:t>1 minuto</a:t>
            </a:r>
          </a:p>
          <a:p>
            <a:endParaRPr lang="en-US"/>
          </a:p>
          <a:p>
            <a:r>
              <a:rPr lang="es" sz="1800" b="1" i="0" strike="noStrike" cap="none" spc="0" baseline="0">
                <a:solidFill>
                  <a:srgbClr val="000000"/>
                </a:solidFill>
                <a:effectLst/>
                <a:latin typeface="Calibri"/>
                <a:ea typeface="Calibri"/>
                <a:cs typeface="Calibri"/>
              </a:rPr>
              <a:t>Say:  </a:t>
            </a:r>
            <a:r>
              <a:rPr lang="es" sz="1800" b="0" i="0" strike="noStrike" cap="none" spc="0" baseline="0">
                <a:solidFill>
                  <a:srgbClr val="000000"/>
                </a:solidFill>
                <a:effectLst/>
                <a:latin typeface="Calibri"/>
                <a:ea typeface="Calibri"/>
                <a:cs typeface="Calibri"/>
              </a:rPr>
              <a:t>As we start the 2020-21 school year, we are working to standardized the major instructional tools we use, so parents and students will know what tools to utilize and we can ensure consistency and quality across all courses.  </a:t>
            </a:r>
          </a:p>
          <a:p>
            <a:pPr marL="0" marR="0" lvl="0" indent="0" algn="l" defTabSz="914400" rtl="0" eaLnBrk="1" fontAlgn="base" latinLnBrk="0" hangingPunct="1">
              <a:lnSpc>
                <a:spcPct val="100000"/>
              </a:lnSpc>
              <a:spcBef>
                <a:spcPct val="30000"/>
              </a:spcBef>
              <a:spcAft>
                <a:spcPct val="0"/>
              </a:spcAft>
              <a:buClrTx/>
              <a:buSzTx/>
              <a:buFontTx/>
              <a:buNone/>
              <a:defRPr/>
            </a:pPr>
            <a:r>
              <a:rPr lang="es" sz="1800" b="0" i="0" strike="noStrike" cap="none" spc="0" baseline="0">
                <a:solidFill>
                  <a:srgbClr val="000000"/>
                </a:solidFill>
                <a:effectLst/>
                <a:latin typeface="Calibri"/>
                <a:ea typeface="Calibri"/>
                <a:cs typeface="Calibri"/>
              </a:rPr>
              <a:t>We  will briefly introduce the purpose of teach of the tools and then go more in depth with Schoology.</a:t>
            </a:r>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19</a:t>
            </a:fld>
            <a:endParaRPr lang="en-US"/>
          </a:p>
        </p:txBody>
      </p:sp>
    </p:spTree>
    <p:extLst>
      <p:ext uri="{BB962C8B-B14F-4D97-AF65-F5344CB8AC3E}">
        <p14:creationId xmlns:p14="http://schemas.microsoft.com/office/powerpoint/2010/main" val="26433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Time:  3 min</a:t>
            </a:r>
            <a:r>
              <a:rPr lang="en-US"/>
              <a:t> </a:t>
            </a:r>
          </a:p>
          <a:p>
            <a:r>
              <a:rPr lang="en-US" b="1"/>
              <a:t>Materials:</a:t>
            </a:r>
            <a:r>
              <a:rPr lang="en-US"/>
              <a:t> </a:t>
            </a:r>
          </a:p>
          <a:p>
            <a:r>
              <a:rPr lang="en-US" b="1"/>
              <a:t>Strategy:</a:t>
            </a:r>
            <a:r>
              <a:rPr lang="en-US"/>
              <a:t> </a:t>
            </a:r>
          </a:p>
          <a:p>
            <a:r>
              <a:rPr lang="en-US" b="1"/>
              <a:t>Presenter:</a:t>
            </a:r>
            <a:endParaRPr lang="en-US"/>
          </a:p>
          <a:p>
            <a:r>
              <a:rPr lang="en-US" i="1">
                <a:cs typeface="Calibri"/>
              </a:rPr>
              <a:t>Please customize this slide, feel free to add more contact person or minimize contact person if there will only be one contact on your campus. </a:t>
            </a:r>
            <a:endParaRPr lang="en-US">
              <a:cs typeface="Calibri"/>
            </a:endParaRPr>
          </a:p>
          <a:p>
            <a:endParaRPr lang="en-US"/>
          </a:p>
          <a:p>
            <a:r>
              <a:rPr lang="en-US"/>
              <a:t>Introduce yourself, the campus name and contacts for parents to call in case of questions.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a:t>
            </a:fld>
            <a:endParaRPr lang="en-US"/>
          </a:p>
        </p:txBody>
      </p:sp>
    </p:spTree>
    <p:extLst>
      <p:ext uri="{BB962C8B-B14F-4D97-AF65-F5344CB8AC3E}">
        <p14:creationId xmlns:p14="http://schemas.microsoft.com/office/powerpoint/2010/main" val="140582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2 min.</a:t>
            </a:r>
            <a:endParaRPr lang="en-US" b="1"/>
          </a:p>
          <a:p>
            <a:r>
              <a:rPr lang="es" sz="1800" b="1" i="0" strike="noStrike" cap="none" spc="0" baseline="0">
                <a:solidFill>
                  <a:srgbClr val="000000"/>
                </a:solidFill>
                <a:effectLst/>
                <a:latin typeface="Calibri"/>
                <a:ea typeface="Calibri"/>
                <a:cs typeface="Calibri"/>
              </a:rPr>
              <a:t>Say:  Skyward </a:t>
            </a:r>
            <a:r>
              <a:rPr lang="es" sz="1800" b="0" i="0" strike="noStrike" cap="none" spc="0" baseline="0">
                <a:solidFill>
                  <a:srgbClr val="000000"/>
                </a:solidFill>
                <a:effectLst/>
                <a:latin typeface="Calibri"/>
                <a:ea typeface="Calibri"/>
                <a:cs typeface="Calibri"/>
              </a:rPr>
              <a:t>is our student information system and includes schedules, the gradebook, the attendance record, discipline, etc.</a:t>
            </a:r>
          </a:p>
          <a:p>
            <a:r>
              <a:rPr lang="es" sz="1800" b="0" i="0" strike="noStrike" cap="none" spc="0" baseline="0">
                <a:solidFill>
                  <a:srgbClr val="000000"/>
                </a:solidFill>
                <a:effectLst/>
                <a:latin typeface="Calibri"/>
                <a:ea typeface="Calibri"/>
                <a:cs typeface="Calibri"/>
              </a:rPr>
              <a:t>Through Skyward, we are able to monitor progress as of official progress and grade reporting periods.</a:t>
            </a:r>
          </a:p>
          <a:p>
            <a:r>
              <a:rPr lang="es" sz="1800" b="0" i="0" strike="noStrike" cap="none" spc="0" baseline="0">
                <a:solidFill>
                  <a:srgbClr val="000000"/>
                </a:solidFill>
                <a:effectLst/>
                <a:latin typeface="Calibri"/>
                <a:ea typeface="Calibri"/>
                <a:cs typeface="Calibri"/>
              </a:rPr>
              <a:t>It houses the official gradebook, attendance and disciplinary records for students.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20</a:t>
            </a:fld>
            <a:endParaRPr lang="en-US"/>
          </a:p>
        </p:txBody>
      </p:sp>
    </p:spTree>
    <p:extLst>
      <p:ext uri="{BB962C8B-B14F-4D97-AF65-F5344CB8AC3E}">
        <p14:creationId xmlns:p14="http://schemas.microsoft.com/office/powerpoint/2010/main" val="12711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s" sz="1800" b="1" i="0" strike="noStrike" cap="none" spc="0" baseline="0" dirty="0">
                <a:solidFill>
                  <a:srgbClr val="000000"/>
                </a:solidFill>
                <a:effectLst/>
                <a:latin typeface="Calibri"/>
                <a:ea typeface="Calibri"/>
                <a:cs typeface="Calibri"/>
              </a:rPr>
              <a:t>2 min</a:t>
            </a:r>
          </a:p>
          <a:p>
            <a:pPr>
              <a:spcBef>
                <a:spcPts val="600"/>
              </a:spcBef>
            </a:pPr>
            <a:r>
              <a:rPr lang="es" sz="1800" b="1" i="0" strike="noStrike" cap="none" spc="0" baseline="0" dirty="0">
                <a:solidFill>
                  <a:srgbClr val="000000"/>
                </a:solidFill>
                <a:effectLst/>
                <a:latin typeface="Calibri"/>
                <a:ea typeface="Calibri"/>
                <a:cs typeface="Calibri"/>
              </a:rPr>
              <a:t>Digan: </a:t>
            </a:r>
            <a:r>
              <a:rPr lang="es" sz="1800" b="0" i="0" strike="noStrike" cap="none" spc="0" baseline="0" dirty="0">
                <a:solidFill>
                  <a:srgbClr val="000000"/>
                </a:solidFill>
                <a:effectLst/>
                <a:latin typeface="Calibri"/>
                <a:ea typeface="Calibri"/>
                <a:cs typeface="Calibri"/>
              </a:rPr>
              <a:t> Schoology es nuestro sistema de gestión del aprendizaje y es donde los maestros publican las </a:t>
            </a:r>
            <a:r>
              <a:rPr lang="es" sz="1800" b="0" i="0" strike="noStrike" cap="none" spc="0" baseline="0" dirty="0" smtClean="0">
                <a:solidFill>
                  <a:srgbClr val="000000"/>
                </a:solidFill>
                <a:effectLst/>
                <a:latin typeface="Calibri"/>
                <a:ea typeface="Calibri"/>
                <a:cs typeface="Calibri"/>
              </a:rPr>
              <a:t>clases </a:t>
            </a:r>
            <a:r>
              <a:rPr lang="es" sz="1800" b="0" i="0" strike="noStrike" cap="none" spc="0" baseline="0" dirty="0">
                <a:solidFill>
                  <a:srgbClr val="000000"/>
                </a:solidFill>
                <a:effectLst/>
                <a:latin typeface="Calibri"/>
                <a:ea typeface="Calibri"/>
                <a:cs typeface="Calibri"/>
              </a:rPr>
              <a:t>y tareas para los </a:t>
            </a:r>
            <a:r>
              <a:rPr lang="es" sz="1800" b="0" i="0" strike="noStrike" cap="none" spc="0" baseline="0" dirty="0" smtClean="0">
                <a:solidFill>
                  <a:srgbClr val="000000"/>
                </a:solidFill>
                <a:effectLst/>
                <a:latin typeface="Calibri"/>
                <a:ea typeface="Calibri"/>
                <a:cs typeface="Calibri"/>
              </a:rPr>
              <a:t>alumnos </a:t>
            </a:r>
            <a:r>
              <a:rPr lang="es" sz="1800" b="0" i="0" strike="noStrike" cap="none" spc="0" baseline="0" dirty="0">
                <a:solidFill>
                  <a:srgbClr val="000000"/>
                </a:solidFill>
                <a:effectLst/>
                <a:latin typeface="Calibri"/>
                <a:ea typeface="Calibri"/>
                <a:cs typeface="Calibri"/>
              </a:rPr>
              <a:t>y dan </a:t>
            </a:r>
            <a:r>
              <a:rPr lang="es" sz="1800" b="0" i="0" strike="noStrike" cap="none" spc="0" baseline="0" dirty="0" smtClean="0">
                <a:solidFill>
                  <a:srgbClr val="000000"/>
                </a:solidFill>
                <a:effectLst/>
                <a:latin typeface="Calibri"/>
                <a:ea typeface="Calibri"/>
                <a:cs typeface="Calibri"/>
              </a:rPr>
              <a:t>sus comentarios. </a:t>
            </a:r>
            <a:r>
              <a:rPr lang="es" sz="1800" b="0" i="0" strike="noStrike" cap="none" spc="0" baseline="0" dirty="0">
                <a:solidFill>
                  <a:srgbClr val="000000"/>
                </a:solidFill>
                <a:effectLst/>
                <a:latin typeface="Calibri"/>
                <a:ea typeface="Calibri"/>
                <a:cs typeface="Calibri"/>
              </a:rPr>
              <a:t>Es donde los </a:t>
            </a:r>
            <a:r>
              <a:rPr lang="es" sz="1800" b="0" i="0" strike="noStrike" cap="none" spc="0" baseline="0" dirty="0" smtClean="0">
                <a:solidFill>
                  <a:srgbClr val="000000"/>
                </a:solidFill>
                <a:effectLst/>
                <a:latin typeface="Calibri"/>
                <a:ea typeface="Calibri"/>
                <a:cs typeface="Calibri"/>
              </a:rPr>
              <a:t>alumnos </a:t>
            </a:r>
            <a:r>
              <a:rPr lang="es" sz="1800" b="0" i="0" strike="noStrike" cap="none" spc="0" baseline="0" dirty="0">
                <a:solidFill>
                  <a:srgbClr val="000000"/>
                </a:solidFill>
                <a:effectLst/>
                <a:latin typeface="Calibri"/>
                <a:ea typeface="Calibri"/>
                <a:cs typeface="Calibri"/>
              </a:rPr>
              <a:t>se relacionarán entre sí a través de herramientas de colaboración y donde los </a:t>
            </a:r>
            <a:r>
              <a:rPr lang="es" sz="1800" b="0" i="0" strike="noStrike" cap="none" spc="0" baseline="0" dirty="0" smtClean="0">
                <a:solidFill>
                  <a:srgbClr val="000000"/>
                </a:solidFill>
                <a:effectLst/>
                <a:latin typeface="Calibri"/>
                <a:ea typeface="Calibri"/>
                <a:cs typeface="Calibri"/>
              </a:rPr>
              <a:t>alumnos </a:t>
            </a:r>
            <a:r>
              <a:rPr lang="es" sz="1800" b="0" i="0" strike="noStrike" cap="none" spc="0" baseline="0" dirty="0">
                <a:solidFill>
                  <a:srgbClr val="000000"/>
                </a:solidFill>
                <a:effectLst/>
                <a:latin typeface="Calibri"/>
                <a:ea typeface="Calibri"/>
                <a:cs typeface="Calibri"/>
              </a:rPr>
              <a:t>presentarán sus tareas. </a:t>
            </a:r>
          </a:p>
          <a:p>
            <a:pPr>
              <a:spcBef>
                <a:spcPts val="600"/>
              </a:spcBef>
            </a:pPr>
            <a:r>
              <a:rPr lang="es" sz="1800" b="0" i="0" strike="noStrike" cap="none" spc="0" baseline="0" dirty="0">
                <a:solidFill>
                  <a:srgbClr val="000000"/>
                </a:solidFill>
                <a:effectLst/>
                <a:latin typeface="Calibri"/>
                <a:ea typeface="Calibri"/>
                <a:cs typeface="Calibri"/>
              </a:rPr>
              <a:t>-En un esfuerzo por mejorar la experiencia educativa de los </a:t>
            </a:r>
            <a:r>
              <a:rPr lang="es" sz="1800" b="0" i="0" strike="noStrike" cap="none" spc="0" baseline="0" dirty="0" smtClean="0">
                <a:solidFill>
                  <a:srgbClr val="000000"/>
                </a:solidFill>
                <a:effectLst/>
                <a:latin typeface="Calibri"/>
                <a:ea typeface="Calibri"/>
                <a:cs typeface="Calibri"/>
              </a:rPr>
              <a:t>alumnos, </a:t>
            </a:r>
            <a:r>
              <a:rPr lang="es" sz="1800" b="0" i="0" strike="noStrike" cap="none" spc="0" baseline="0" dirty="0">
                <a:solidFill>
                  <a:srgbClr val="000000"/>
                </a:solidFill>
                <a:effectLst/>
                <a:latin typeface="Calibri"/>
                <a:ea typeface="Calibri"/>
                <a:cs typeface="Calibri"/>
              </a:rPr>
              <a:t>hay estructuras de carpetas estandarizadas y marcos dentro de Schoology este año.</a:t>
            </a:r>
            <a:endParaRPr lang="en-US" dirty="0"/>
          </a:p>
          <a:p>
            <a:pPr>
              <a:spcBef>
                <a:spcPts val="600"/>
              </a:spcBef>
            </a:pPr>
            <a:r>
              <a:rPr lang="es" sz="1800" b="0" i="0" strike="noStrike" cap="none" spc="0" baseline="0" dirty="0">
                <a:solidFill>
                  <a:srgbClr val="000000"/>
                </a:solidFill>
                <a:effectLst/>
                <a:latin typeface="Calibri"/>
                <a:ea typeface="Calibri"/>
                <a:cs typeface="Calibri"/>
              </a:rPr>
              <a:t>-Además, los </a:t>
            </a:r>
            <a:r>
              <a:rPr lang="es" sz="1800" b="0" i="0" strike="noStrike" cap="none" spc="0" baseline="0" dirty="0" smtClean="0">
                <a:solidFill>
                  <a:srgbClr val="000000"/>
                </a:solidFill>
                <a:effectLst/>
                <a:latin typeface="Calibri"/>
                <a:ea typeface="Calibri"/>
                <a:cs typeface="Calibri"/>
              </a:rPr>
              <a:t>alumnos podrán ver </a:t>
            </a:r>
            <a:r>
              <a:rPr lang="es" sz="1800" b="0" i="0" strike="noStrike" cap="none" spc="0" baseline="0" dirty="0">
                <a:solidFill>
                  <a:srgbClr val="000000"/>
                </a:solidFill>
                <a:effectLst/>
                <a:latin typeface="Calibri"/>
                <a:ea typeface="Calibri"/>
                <a:cs typeface="Calibri"/>
              </a:rPr>
              <a:t>el </a:t>
            </a:r>
            <a:r>
              <a:rPr lang="es" sz="1800" b="1" i="0" strike="noStrike" cap="none" spc="0" baseline="0" dirty="0">
                <a:solidFill>
                  <a:srgbClr val="000000"/>
                </a:solidFill>
                <a:effectLst/>
                <a:latin typeface="Calibri"/>
                <a:ea typeface="Calibri"/>
                <a:cs typeface="Calibri"/>
              </a:rPr>
              <a:t>Respondus LockDown Browser </a:t>
            </a:r>
            <a:r>
              <a:rPr lang="es" sz="1800" b="0" i="0" strike="noStrike" cap="none" spc="0" baseline="0" dirty="0">
                <a:solidFill>
                  <a:srgbClr val="000000"/>
                </a:solidFill>
                <a:effectLst/>
                <a:latin typeface="Calibri"/>
                <a:ea typeface="Calibri"/>
                <a:cs typeface="Calibri"/>
              </a:rPr>
              <a:t>cuando se les pida que tomen pruebas seguras dentro de Schoology. </a:t>
            </a:r>
            <a:r>
              <a:rPr lang="es" sz="1800" b="0" i="0" strike="noStrike" cap="none" spc="0" baseline="0" dirty="0" smtClean="0">
                <a:solidFill>
                  <a:srgbClr val="000000"/>
                </a:solidFill>
                <a:effectLst/>
                <a:latin typeface="Calibri"/>
                <a:ea typeface="Calibri"/>
                <a:cs typeface="Calibri"/>
              </a:rPr>
              <a:t>Esta </a:t>
            </a:r>
            <a:r>
              <a:rPr lang="es" sz="1800" b="0" i="0" strike="noStrike" cap="none" spc="0" baseline="0" dirty="0">
                <a:solidFill>
                  <a:srgbClr val="000000"/>
                </a:solidFill>
                <a:effectLst/>
                <a:latin typeface="Calibri"/>
                <a:ea typeface="Calibri"/>
                <a:cs typeface="Calibri"/>
              </a:rPr>
              <a:t>es una nueva herramienta </a:t>
            </a:r>
            <a:r>
              <a:rPr lang="es" sz="1800" b="0" i="0" strike="noStrike" cap="none" spc="0" baseline="0" dirty="0" smtClean="0">
                <a:solidFill>
                  <a:srgbClr val="000000"/>
                </a:solidFill>
                <a:effectLst/>
                <a:latin typeface="Calibri"/>
                <a:ea typeface="Calibri"/>
                <a:cs typeface="Calibri"/>
              </a:rPr>
              <a:t>de seguridad para tomar pruebas </a:t>
            </a:r>
            <a:r>
              <a:rPr lang="es" sz="1800" b="0" i="0" strike="noStrike" cap="none" spc="0" baseline="0" dirty="0">
                <a:solidFill>
                  <a:srgbClr val="000000"/>
                </a:solidFill>
                <a:effectLst/>
                <a:latin typeface="Calibri"/>
                <a:ea typeface="Calibri"/>
                <a:cs typeface="Calibri"/>
              </a:rPr>
              <a:t>en línea.  Los </a:t>
            </a:r>
            <a:r>
              <a:rPr lang="es" sz="1800" b="0" i="0" strike="noStrike" cap="none" spc="0" baseline="0" dirty="0" smtClean="0">
                <a:solidFill>
                  <a:srgbClr val="000000"/>
                </a:solidFill>
                <a:effectLst/>
                <a:latin typeface="Calibri"/>
                <a:ea typeface="Calibri"/>
                <a:cs typeface="Calibri"/>
              </a:rPr>
              <a:t>alumnos </a:t>
            </a:r>
            <a:r>
              <a:rPr lang="es" sz="1800" b="0" i="0" strike="noStrike" cap="none" spc="0" baseline="0" dirty="0">
                <a:solidFill>
                  <a:srgbClr val="000000"/>
                </a:solidFill>
                <a:effectLst/>
                <a:latin typeface="Calibri"/>
                <a:ea typeface="Calibri"/>
                <a:cs typeface="Calibri"/>
              </a:rPr>
              <a:t>no podrán visitar otros programas o sitios en su computadora mientras </a:t>
            </a:r>
            <a:r>
              <a:rPr lang="es" sz="1800" b="0" i="0" strike="noStrike" cap="none" spc="0" baseline="0" dirty="0" smtClean="0">
                <a:solidFill>
                  <a:srgbClr val="000000"/>
                </a:solidFill>
                <a:effectLst/>
                <a:latin typeface="Calibri"/>
                <a:ea typeface="Calibri"/>
                <a:cs typeface="Calibri"/>
              </a:rPr>
              <a:t>que toman </a:t>
            </a:r>
            <a:r>
              <a:rPr lang="es" sz="1800" b="0" i="0" strike="noStrike" cap="none" spc="0" baseline="0" dirty="0">
                <a:solidFill>
                  <a:srgbClr val="000000"/>
                </a:solidFill>
                <a:effectLst/>
                <a:latin typeface="Calibri"/>
                <a:ea typeface="Calibri"/>
                <a:cs typeface="Calibri"/>
              </a:rPr>
              <a:t>una prueba.</a:t>
            </a:r>
            <a:endParaRPr lang="en-US" dirty="0">
              <a:cs typeface="Calibri"/>
            </a:endParaRPr>
          </a:p>
          <a:p>
            <a:pPr>
              <a:spcBef>
                <a:spcPts val="600"/>
              </a:spcBef>
            </a:pPr>
            <a:r>
              <a:rPr lang="es" sz="1800" b="0" i="0" strike="noStrike" cap="none" spc="0" baseline="0" dirty="0">
                <a:solidFill>
                  <a:srgbClr val="000000"/>
                </a:solidFill>
                <a:effectLst/>
                <a:latin typeface="Calibri"/>
                <a:ea typeface="Calibri"/>
                <a:cs typeface="Calibri"/>
              </a:rPr>
              <a:t>-FBISD ahora </a:t>
            </a:r>
            <a:r>
              <a:rPr lang="es" sz="1800" b="0" i="0" strike="noStrike" cap="none" spc="0" baseline="0" dirty="0" smtClean="0">
                <a:solidFill>
                  <a:srgbClr val="000000"/>
                </a:solidFill>
                <a:effectLst/>
                <a:latin typeface="Calibri"/>
                <a:ea typeface="Calibri"/>
                <a:cs typeface="Calibri"/>
              </a:rPr>
              <a:t>cuenta con </a:t>
            </a:r>
            <a:r>
              <a:rPr lang="es" sz="1800" b="1" i="0" strike="noStrike" cap="none" spc="0" baseline="0" dirty="0">
                <a:solidFill>
                  <a:srgbClr val="000000"/>
                </a:solidFill>
                <a:effectLst/>
                <a:latin typeface="Calibri"/>
                <a:ea typeface="Calibri"/>
                <a:cs typeface="Calibri"/>
              </a:rPr>
              <a:t>FBISD 1Link </a:t>
            </a:r>
            <a:r>
              <a:rPr lang="es" sz="1800" b="0" i="0" strike="noStrike" cap="none" spc="0" baseline="0" dirty="0">
                <a:solidFill>
                  <a:srgbClr val="000000"/>
                </a:solidFill>
                <a:effectLst/>
                <a:latin typeface="Calibri"/>
                <a:ea typeface="Calibri"/>
                <a:cs typeface="Calibri"/>
              </a:rPr>
              <a:t>que apoyará </a:t>
            </a:r>
            <a:r>
              <a:rPr lang="es" sz="1800" b="0" i="0" strike="noStrike" cap="none" spc="0" baseline="0" dirty="0" smtClean="0">
                <a:solidFill>
                  <a:srgbClr val="000000"/>
                </a:solidFill>
                <a:effectLst/>
                <a:latin typeface="Calibri"/>
                <a:ea typeface="Calibri"/>
                <a:cs typeface="Calibri"/>
              </a:rPr>
              <a:t>un mejor </a:t>
            </a:r>
            <a:r>
              <a:rPr lang="es" sz="1800" b="0" i="0" strike="noStrike" cap="none" spc="0" baseline="0" dirty="0">
                <a:solidFill>
                  <a:srgbClr val="000000"/>
                </a:solidFill>
                <a:effectLst/>
                <a:latin typeface="Calibri"/>
                <a:ea typeface="Calibri"/>
                <a:cs typeface="Calibri"/>
              </a:rPr>
              <a:t>acceso a través de un solo inicio de sesión y puede proporcionar análisis de datos a los profesores sobre la dedicación de los </a:t>
            </a:r>
            <a:r>
              <a:rPr lang="es" sz="1800" b="0" i="0" strike="noStrike" cap="none" spc="0" baseline="0" dirty="0" smtClean="0">
                <a:solidFill>
                  <a:srgbClr val="000000"/>
                </a:solidFill>
                <a:effectLst/>
                <a:latin typeface="Calibri"/>
                <a:ea typeface="Calibri"/>
                <a:cs typeface="Calibri"/>
              </a:rPr>
              <a:t>alumnos en el </a:t>
            </a:r>
            <a:r>
              <a:rPr lang="es" sz="1800" b="0" i="0" strike="noStrike" cap="none" spc="0" baseline="0" dirty="0">
                <a:solidFill>
                  <a:srgbClr val="000000"/>
                </a:solidFill>
                <a:effectLst/>
                <a:latin typeface="Calibri"/>
                <a:ea typeface="Calibri"/>
                <a:cs typeface="Calibri"/>
              </a:rPr>
              <a:t>aprendizaje.</a:t>
            </a:r>
            <a:endParaRPr lang="en-US" dirty="0">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21</a:t>
            </a:fld>
            <a:endParaRPr lang="en-US"/>
          </a:p>
        </p:txBody>
      </p:sp>
    </p:spTree>
    <p:extLst>
      <p:ext uri="{BB962C8B-B14F-4D97-AF65-F5344CB8AC3E}">
        <p14:creationId xmlns:p14="http://schemas.microsoft.com/office/powerpoint/2010/main" val="3210841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2 min</a:t>
            </a:r>
            <a:endParaRPr lang="en-US" b="1"/>
          </a:p>
          <a:p>
            <a:r>
              <a:rPr lang="es" sz="1800" b="1" i="0" strike="noStrike" cap="none" spc="0" baseline="0">
                <a:solidFill>
                  <a:srgbClr val="000000"/>
                </a:solidFill>
                <a:effectLst/>
                <a:latin typeface="Calibri"/>
                <a:ea typeface="Calibri"/>
                <a:cs typeface="Calibri"/>
              </a:rPr>
              <a:t>Say:  Microsoft Teams </a:t>
            </a:r>
            <a:r>
              <a:rPr lang="es" sz="1800" b="0" i="0" strike="noStrike" cap="none" spc="0" baseline="0">
                <a:solidFill>
                  <a:srgbClr val="000000"/>
                </a:solidFill>
                <a:effectLst/>
                <a:latin typeface="Calibri"/>
                <a:ea typeface="Calibri"/>
                <a:cs typeface="Calibri"/>
              </a:rPr>
              <a:t>will be used</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for live, real time, synchronous instruction via videoconference with teachers and students.  And it will be utilized with small group instruction.</a:t>
            </a:r>
          </a:p>
          <a:p>
            <a:r>
              <a:rPr lang="es" sz="1800" b="0" i="0" strike="noStrike" cap="none" spc="0" baseline="0">
                <a:solidFill>
                  <a:srgbClr val="000000"/>
                </a:solidFill>
                <a:effectLst/>
                <a:latin typeface="Calibri"/>
                <a:ea typeface="Calibri"/>
                <a:cs typeface="Calibri"/>
              </a:rPr>
              <a:t>  Es un entorno más seguro para la colaboración y parfticipación que se integra con Microsoft Office 365.</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22</a:t>
            </a:fld>
            <a:endParaRPr lang="en-US"/>
          </a:p>
        </p:txBody>
      </p:sp>
    </p:spTree>
    <p:extLst>
      <p:ext uri="{BB962C8B-B14F-4D97-AF65-F5344CB8AC3E}">
        <p14:creationId xmlns:p14="http://schemas.microsoft.com/office/powerpoint/2010/main" val="56816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1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pPr rtl="0" fontAlgn="base"/>
            <a:r>
              <a:rPr lang="es" sz="1200" b="0" i="0" strike="noStrike" cap="none" spc="0" baseline="0">
                <a:solidFill>
                  <a:srgbClr val="000000"/>
                </a:solidFill>
                <a:effectLst/>
                <a:latin typeface="Calibri"/>
                <a:ea typeface="Calibri"/>
                <a:cs typeface="Calibri"/>
              </a:rPr>
              <a:t> Be sure to emphasize the dates for Phase 1 and Phase 2.</a:t>
            </a:r>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23</a:t>
            </a:fld>
            <a:endParaRPr lang="en-US"/>
          </a:p>
        </p:txBody>
      </p:sp>
    </p:spTree>
    <p:extLst>
      <p:ext uri="{BB962C8B-B14F-4D97-AF65-F5344CB8AC3E}">
        <p14:creationId xmlns:p14="http://schemas.microsoft.com/office/powerpoint/2010/main" val="1248756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Say: </a:t>
            </a:r>
            <a:r>
              <a:rPr lang="es" sz="1800" b="0" i="0" strike="noStrike" cap="none" spc="0" baseline="0">
                <a:solidFill>
                  <a:srgbClr val="000000"/>
                </a:solidFill>
                <a:effectLst/>
                <a:latin typeface="Calibri"/>
                <a:ea typeface="Calibri"/>
                <a:cs typeface="Calibri"/>
              </a:rPr>
              <a:t> Now we will share the support resources.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24</a:t>
            </a:fld>
            <a:endParaRPr lang="en-US"/>
          </a:p>
        </p:txBody>
      </p:sp>
    </p:spTree>
    <p:extLst>
      <p:ext uri="{BB962C8B-B14F-4D97-AF65-F5344CB8AC3E}">
        <p14:creationId xmlns:p14="http://schemas.microsoft.com/office/powerpoint/2010/main" val="1878648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Time:   2 min</a:t>
            </a:r>
            <a:r>
              <a:rPr lang="es" sz="1800" b="0" i="0" strike="noStrike" cap="none" spc="0" baseline="0">
                <a:solidFill>
                  <a:srgbClr val="000000"/>
                </a:solidFill>
                <a:effectLst/>
                <a:latin typeface="Calibri"/>
                <a:ea typeface="Calibri"/>
                <a:cs typeface="Calibri"/>
              </a:rPr>
              <a:t> </a:t>
            </a:r>
            <a:endParaRPr lang="en-US" sz="1200" kern="1200">
              <a:solidFill>
                <a:schemeClr val="tx1"/>
              </a:solidFill>
              <a:effectLst/>
              <a:latin typeface="+mn-lt"/>
              <a:cs typeface="Calibri"/>
            </a:endParaRPr>
          </a:p>
          <a:p>
            <a:pPr lvl="0"/>
            <a:endParaRPr lang="en-US" sz="1200" b="1"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200" b="0" i="0" strike="noStrike" cap="none" spc="0" baseline="0">
                <a:solidFill>
                  <a:srgbClr val="000000"/>
                </a:solidFill>
                <a:effectLst/>
                <a:latin typeface="Calibri"/>
                <a:ea typeface="Calibri"/>
                <a:cs typeface="Calibri"/>
              </a:rPr>
              <a:t> As we continue to explore, one the biggest questions you may have is about supporting your child in Grade Level Learning. The Student At-Home Learning site provides optional opportunities for enrichment in core academics, electives, and special programs like English Language Learning.</a:t>
            </a:r>
            <a:r>
              <a:rPr lang="es" sz="1800" b="0" i="0" strike="noStrike" cap="none" spc="0" baseline="0">
                <a:solidFill>
                  <a:srgbClr val="000000"/>
                </a:solidFill>
                <a:effectLst/>
                <a:latin typeface="Calibri"/>
                <a:ea typeface="Calibri"/>
                <a:cs typeface="Calibri"/>
              </a:rPr>
              <a:t> </a:t>
            </a:r>
            <a:r>
              <a:rPr lang="es" sz="1200" b="0" i="0" strike="noStrike" cap="none" spc="0" baseline="0">
                <a:solidFill>
                  <a:srgbClr val="000000"/>
                </a:solidFill>
                <a:effectLst/>
                <a:latin typeface="Calibri"/>
                <a:ea typeface="Calibri"/>
                <a:cs typeface="Calibri"/>
              </a:rPr>
              <a:t> The supports are grouped by Elementary, Middle, and High School. Let’s look at the supports that are provided and how to access the them.</a:t>
            </a:r>
            <a:r>
              <a:rPr lang="es" sz="1800" b="0" i="0" strike="noStrike" cap="none" spc="0" baseline="0">
                <a:solidFill>
                  <a:srgbClr val="000000"/>
                </a:solidFill>
                <a:effectLst/>
                <a:latin typeface="Calibri"/>
                <a:ea typeface="Calibri"/>
                <a:cs typeface="Calibri"/>
              </a:rPr>
              <a:t> </a:t>
            </a:r>
            <a:endParaRPr lang="en-US" sz="1200" kern="1200">
              <a:solidFill>
                <a:schemeClr val="tx1"/>
              </a:solidFill>
              <a:effectLst/>
              <a:latin typeface="+mn-lt"/>
              <a:cs typeface="Calibri"/>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285750" lvl="0" indent="-285750">
              <a:buFont typeface="Arial"/>
              <a:buChar char="•"/>
            </a:pPr>
            <a:r>
              <a:rPr lang="es" sz="1200" b="0" i="0" strike="noStrike" cap="none" spc="0" baseline="0">
                <a:solidFill>
                  <a:srgbClr val="000000"/>
                </a:solidFill>
                <a:effectLst/>
                <a:latin typeface="Calibri"/>
                <a:ea typeface="Calibri"/>
                <a:cs typeface="Calibri"/>
              </a:rPr>
              <a:t>Access the district website using the QR code</a:t>
            </a:r>
            <a:endParaRPr lang="en-US" sz="1200" kern="1200">
              <a:solidFill>
                <a:schemeClr val="tx1"/>
              </a:solidFill>
              <a:effectLst/>
              <a:latin typeface="+mn-lt"/>
              <a:cs typeface="Calibri"/>
            </a:endParaRPr>
          </a:p>
          <a:p>
            <a:pPr marL="171450" lvl="0" indent="-171450">
              <a:buFont typeface="Arial" panose="020B0604020202020204" pitchFamily="34" charset="0"/>
              <a:buChar char="•"/>
            </a:pPr>
            <a:endParaRPr lang="en-US" sz="1200" kern="1200">
              <a:solidFill>
                <a:schemeClr val="tx1"/>
              </a:solidFill>
              <a:effectLst/>
              <a:latin typeface="+mn-lt"/>
              <a:cs typeface="Calibri"/>
            </a:endParaRPr>
          </a:p>
          <a:p>
            <a:endParaRPr lang="en-US">
              <a:cs typeface="Calibri"/>
            </a:endParaRPr>
          </a:p>
          <a:p>
            <a:r>
              <a:rPr lang="es" sz="1800" b="0" i="0" strike="noStrike" cap="none" spc="0" baseline="0">
                <a:solidFill>
                  <a:srgbClr val="000000"/>
                </a:solidFill>
                <a:effectLst/>
                <a:latin typeface="Calibri"/>
                <a:ea typeface="Calibri"/>
                <a:cs typeface="Calibri"/>
              </a:rPr>
              <a:t>If a parent is unable to use the QR code, copy/paste the link below to the Chat box.  </a:t>
            </a:r>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25</a:t>
            </a:fld>
            <a:endParaRPr lang="en-US"/>
          </a:p>
        </p:txBody>
      </p:sp>
    </p:spTree>
    <p:extLst>
      <p:ext uri="{BB962C8B-B14F-4D97-AF65-F5344CB8AC3E}">
        <p14:creationId xmlns:p14="http://schemas.microsoft.com/office/powerpoint/2010/main" val="42160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 min</a:t>
            </a:r>
            <a:r>
              <a:rPr lang="es" sz="1200" b="0" i="0" strike="noStrike" cap="none" spc="0" baseline="0">
                <a:solidFill>
                  <a:srgbClr val="000000"/>
                </a:solidFill>
                <a:effectLst/>
                <a:latin typeface="Calibri"/>
                <a:ea typeface="Calibri"/>
                <a:cs typeface="Calibri"/>
              </a:rPr>
              <a:t>​​</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r>
              <a:rPr lang="es" sz="1800" b="1" i="0" strike="noStrike" cap="none" spc="0" baseline="0">
                <a:solidFill>
                  <a:srgbClr val="000000"/>
                </a:solidFill>
                <a:effectLst/>
                <a:latin typeface="Calibri"/>
                <a:ea typeface="Calibri"/>
                <a:cs typeface="Calibri"/>
              </a:rPr>
              <a:t>Say:  </a:t>
            </a:r>
            <a:r>
              <a:rPr lang="es" sz="1800" b="0" i="0" strike="noStrike" cap="none" spc="0" baseline="0">
                <a:solidFill>
                  <a:srgbClr val="000000"/>
                </a:solidFill>
                <a:effectLst/>
                <a:latin typeface="Calibri"/>
                <a:ea typeface="Calibri"/>
                <a:cs typeface="Calibri"/>
              </a:rPr>
              <a:t>Let’s</a:t>
            </a:r>
            <a:r>
              <a:rPr lang="es" sz="1200" b="0" i="0" strike="noStrike" cap="none" spc="0" baseline="0">
                <a:solidFill>
                  <a:srgbClr val="000000"/>
                </a:solidFill>
                <a:effectLst/>
                <a:latin typeface="Calibri"/>
                <a:ea typeface="Calibri"/>
                <a:cs typeface="Calibri"/>
              </a:rPr>
              <a:t> take a closer look and navigate to the resources available on the Fort Bend site.</a:t>
            </a:r>
            <a:r>
              <a:rPr lang="es" sz="1800" b="0" i="0" strike="noStrike" cap="none" spc="0" baseline="0">
                <a:solidFill>
                  <a:srgbClr val="000000"/>
                </a:solidFill>
                <a:effectLst/>
                <a:latin typeface="Calibri"/>
                <a:ea typeface="Calibri"/>
                <a:cs typeface="Calibri"/>
              </a:rPr>
              <a:t>  </a:t>
            </a:r>
            <a:endParaRPr lang="en-US" sz="1200" b="0" i="0" u="none" strike="noStrike" kern="1200" baseline="0">
              <a:solidFill>
                <a:schemeClr val="tx1"/>
              </a:solidFill>
              <a:effectLst/>
              <a:latin typeface="+mn-lt"/>
              <a:cs typeface="Calibri"/>
            </a:endParaRPr>
          </a:p>
          <a:p>
            <a:pPr marL="228600" indent="-228600">
              <a:buAutoNum type="arabicPeriod"/>
            </a:pPr>
            <a:r>
              <a:rPr lang="es" sz="1200" b="0" i="0" strike="noStrike" cap="none" spc="0" baseline="0">
                <a:solidFill>
                  <a:srgbClr val="000000"/>
                </a:solidFill>
                <a:effectLst/>
                <a:latin typeface="Calibri"/>
                <a:ea typeface="Calibri"/>
                <a:cs typeface="Calibri"/>
              </a:rPr>
              <a:t>If you select the blue Elementary Resource button, an array </a:t>
            </a:r>
            <a:r>
              <a:rPr lang="es" sz="1800" b="0" i="0" strike="noStrike" cap="none" spc="0" baseline="0">
                <a:solidFill>
                  <a:srgbClr val="000000"/>
                </a:solidFill>
                <a:effectLst/>
                <a:latin typeface="Calibri"/>
                <a:ea typeface="Calibri"/>
                <a:cs typeface="Calibri"/>
              </a:rPr>
              <a:t>of</a:t>
            </a:r>
            <a:r>
              <a:rPr lang="es" sz="1200" b="0" i="0" strike="noStrike" cap="none" spc="0" baseline="0">
                <a:solidFill>
                  <a:srgbClr val="000000"/>
                </a:solidFill>
                <a:effectLst/>
                <a:latin typeface="Calibri"/>
                <a:ea typeface="Calibri"/>
                <a:cs typeface="Calibri"/>
              </a:rPr>
              <a:t> grade level</a:t>
            </a:r>
            <a:r>
              <a:rPr lang="es" sz="1800" b="0" i="0" strike="noStrike" cap="none" spc="0" baseline="0">
                <a:solidFill>
                  <a:srgbClr val="000000"/>
                </a:solidFill>
                <a:effectLst/>
                <a:latin typeface="Calibri"/>
                <a:ea typeface="Calibri"/>
                <a:cs typeface="Calibri"/>
              </a:rPr>
              <a:t> icons</a:t>
            </a:r>
            <a:r>
              <a:rPr lang="es" sz="1200" b="0" i="0" strike="noStrike" cap="none" spc="0" baseline="0">
                <a:solidFill>
                  <a:srgbClr val="000000"/>
                </a:solidFill>
                <a:effectLst/>
                <a:latin typeface="Calibri"/>
                <a:ea typeface="Calibri"/>
                <a:cs typeface="Calibri"/>
              </a:rPr>
              <a:t> will appear.</a:t>
            </a:r>
            <a:r>
              <a:rPr lang="es" sz="1800" b="0" i="0" strike="noStrike" cap="none" spc="0" baseline="0">
                <a:solidFill>
                  <a:srgbClr val="000000"/>
                </a:solidFill>
                <a:effectLst/>
                <a:latin typeface="Calibri"/>
                <a:ea typeface="Calibri"/>
                <a:cs typeface="Calibri"/>
              </a:rPr>
              <a:t>  </a:t>
            </a:r>
            <a:endParaRPr lang="en-US">
              <a:cs typeface="Calibri"/>
            </a:endParaRPr>
          </a:p>
          <a:p>
            <a:pPr marL="228600" indent="-228600">
              <a:buAutoNum type="arabicPeriod"/>
            </a:pPr>
            <a:r>
              <a:rPr lang="es" sz="1200" b="0" i="0" strike="noStrike" cap="none" spc="0" baseline="0">
                <a:solidFill>
                  <a:srgbClr val="000000"/>
                </a:solidFill>
                <a:effectLst/>
                <a:latin typeface="Calibri"/>
                <a:ea typeface="Calibri"/>
                <a:cs typeface="Calibri"/>
              </a:rPr>
              <a:t>If you select the purple Middle School Resource button, an array of content specific</a:t>
            </a:r>
            <a:r>
              <a:rPr lang="es" sz="1800" b="0" i="0" strike="noStrike" cap="none" spc="0" baseline="0">
                <a:solidFill>
                  <a:srgbClr val="000000"/>
                </a:solidFill>
                <a:effectLst/>
                <a:latin typeface="Calibri"/>
                <a:ea typeface="Calibri"/>
                <a:cs typeface="Calibri"/>
              </a:rPr>
              <a:t> icons </a:t>
            </a:r>
            <a:r>
              <a:rPr lang="es" sz="1200" b="0" i="0" strike="noStrike" cap="none" spc="0" baseline="0">
                <a:solidFill>
                  <a:srgbClr val="000000"/>
                </a:solidFill>
                <a:effectLst/>
                <a:latin typeface="Calibri"/>
                <a:ea typeface="Calibri"/>
                <a:cs typeface="Calibri"/>
              </a:rPr>
              <a:t>will appear.</a:t>
            </a:r>
            <a:r>
              <a:rPr lang="es" sz="1800" b="0" i="0" strike="noStrike" cap="none" spc="0" baseline="0">
                <a:solidFill>
                  <a:srgbClr val="000000"/>
                </a:solidFill>
                <a:effectLst/>
                <a:latin typeface="Calibri"/>
                <a:ea typeface="Calibri"/>
                <a:cs typeface="Calibri"/>
              </a:rPr>
              <a:t>  </a:t>
            </a:r>
            <a:endParaRPr lang="en-US" sz="1200" b="0" i="0" u="none" strike="noStrike" kern="1200" baseline="0">
              <a:solidFill>
                <a:schemeClr val="tx1"/>
              </a:solidFill>
              <a:effectLst/>
              <a:latin typeface="+mn-lt"/>
              <a:cs typeface="Calibri"/>
            </a:endParaRPr>
          </a:p>
          <a:p>
            <a:endParaRPr lang="en-US" sz="1200" b="0" i="0" u="none" strike="noStrike" kern="1200">
              <a:solidFill>
                <a:schemeClr val="tx1"/>
              </a:solidFill>
              <a:effectLst/>
              <a:latin typeface="+mn-lt"/>
              <a:cs typeface="Calibri"/>
            </a:endParaRPr>
          </a:p>
          <a:p>
            <a:r>
              <a:rPr lang="es" sz="1800" b="0" i="0" strike="noStrike" cap="none" spc="0" baseline="0">
                <a:solidFill>
                  <a:srgbClr val="000000"/>
                </a:solidFill>
                <a:effectLst/>
                <a:latin typeface="Calibri"/>
                <a:ea typeface="Calibri"/>
                <a:cs typeface="Calibri"/>
              </a:rPr>
              <a:t>If a parent is unable to use the QR code, copy/paste the link below to the Chat box.  </a:t>
            </a:r>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26</a:t>
            </a:fld>
            <a:endParaRPr lang="en-US"/>
          </a:p>
        </p:txBody>
      </p:sp>
    </p:spTree>
    <p:extLst>
      <p:ext uri="{BB962C8B-B14F-4D97-AF65-F5344CB8AC3E}">
        <p14:creationId xmlns:p14="http://schemas.microsoft.com/office/powerpoint/2010/main" val="3698053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a:t>
            </a:r>
            <a:r>
              <a:rPr lang="es" sz="1200" b="1" i="0" strike="noStrike" cap="none" spc="0" baseline="0">
                <a:solidFill>
                  <a:srgbClr val="000000"/>
                </a:solidFill>
                <a:effectLst/>
                <a:latin typeface="Calibri"/>
                <a:ea typeface="Calibri"/>
                <a:cs typeface="Calibri"/>
              </a:rPr>
              <a:t> min</a:t>
            </a:r>
            <a:r>
              <a:rPr lang="es" sz="1200" b="0" i="0" strike="noStrike" cap="none" spc="0" baseline="0">
                <a:solidFill>
                  <a:srgbClr val="000000"/>
                </a:solidFill>
                <a:effectLst/>
                <a:latin typeface="Calibri"/>
                <a:ea typeface="Calibri"/>
                <a:cs typeface="Calibri"/>
              </a:rPr>
              <a:t>​​</a:t>
            </a:r>
          </a:p>
          <a:p>
            <a:r>
              <a:rPr lang="es" sz="1800" b="1" i="0" strike="noStrike" cap="none" spc="0" baseline="0">
                <a:solidFill>
                  <a:srgbClr val="000000"/>
                </a:solidFill>
                <a:effectLst/>
                <a:latin typeface="Calibri"/>
                <a:ea typeface="Calibri"/>
                <a:cs typeface="Calibri"/>
              </a:rPr>
              <a:t>Presenter:</a:t>
            </a:r>
            <a:r>
              <a:rPr lang="es" sz="1800" b="0" i="0" strike="noStrike" cap="none" spc="0" baseline="0">
                <a:solidFill>
                  <a:srgbClr val="000000"/>
                </a:solidFill>
                <a:effectLst/>
                <a:latin typeface="Calibri"/>
                <a:ea typeface="Calibri"/>
                <a:cs typeface="Calibri"/>
              </a:rPr>
              <a:t>  ************</a:t>
            </a:r>
            <a:r>
              <a:rPr lang="es" sz="1800" b="1" i="0" strike="noStrike" cap="none" spc="0" baseline="0">
                <a:solidFill>
                  <a:srgbClr val="000000"/>
                </a:solidFill>
                <a:effectLst/>
                <a:latin typeface="Calibri"/>
                <a:ea typeface="Calibri"/>
                <a:cs typeface="Calibri"/>
              </a:rPr>
              <a:t>Hide this slide if you are an elementary campus</a:t>
            </a:r>
            <a:r>
              <a:rPr lang="es" sz="1800" b="0" i="0" strike="noStrike" cap="none" spc="0" baseline="0">
                <a:solidFill>
                  <a:srgbClr val="000000"/>
                </a:solidFill>
                <a:effectLst/>
                <a:latin typeface="Calibri"/>
                <a:ea typeface="Calibri"/>
                <a:cs typeface="Calibri"/>
              </a:rPr>
              <a:t>************</a:t>
            </a:r>
            <a:endParaRPr lang="en-US">
              <a:cs typeface="Calibri"/>
            </a:endParaRPr>
          </a:p>
          <a:p>
            <a:endParaRPr lang="en-US" b="1"/>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800" b="0" i="0" strike="noStrike" cap="none" spc="0" baseline="0">
                <a:solidFill>
                  <a:srgbClr val="000000"/>
                </a:solidFill>
                <a:effectLst/>
                <a:latin typeface="Calibri"/>
                <a:ea typeface="Calibri"/>
                <a:cs typeface="Calibri"/>
              </a:rPr>
              <a:t>If the green High School Resources button is selected, an array of content specific option buttons will appear.  </a:t>
            </a:r>
            <a:endParaRPr lang="en-US">
              <a:cs typeface="Calibri"/>
            </a:endParaRPr>
          </a:p>
          <a:p>
            <a:r>
              <a:rPr lang="en-US"/>
              <a:t>  </a:t>
            </a:r>
            <a:endParaRPr lang="en-US">
              <a:cs typeface="Calibri"/>
            </a:endParaRPr>
          </a:p>
          <a:p>
            <a:endParaRPr lang="en-US"/>
          </a:p>
          <a:p>
            <a:r>
              <a:rPr lang="es" sz="1800" b="0" i="0" strike="noStrike" cap="none" spc="0" baseline="0">
                <a:solidFill>
                  <a:srgbClr val="000000"/>
                </a:solidFill>
                <a:effectLst/>
                <a:latin typeface="Calibri"/>
                <a:ea typeface="Calibri"/>
                <a:cs typeface="Calibri"/>
              </a:rPr>
              <a:t>If a parent is unable to use the QR code, copy/paste the link below to the Chat box.  </a:t>
            </a:r>
            <a:endParaRPr lang="en-US">
              <a:cs typeface="Calibri"/>
            </a:endParaRPr>
          </a:p>
          <a:p>
            <a:endParaRPr lang="en-US"/>
          </a:p>
          <a:p>
            <a:endParaRPr lang="en-US" b="1">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27</a:t>
            </a:fld>
            <a:endParaRPr lang="en-US"/>
          </a:p>
        </p:txBody>
      </p:sp>
    </p:spTree>
    <p:extLst>
      <p:ext uri="{BB962C8B-B14F-4D97-AF65-F5344CB8AC3E}">
        <p14:creationId xmlns:p14="http://schemas.microsoft.com/office/powerpoint/2010/main" val="1953859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3 min</a:t>
            </a:r>
            <a:r>
              <a:rPr lang="es" sz="1200" b="0" i="0" strike="noStrike" cap="none" spc="0" baseline="0">
                <a:solidFill>
                  <a:srgbClr val="000000"/>
                </a:solidFill>
                <a:effectLst/>
                <a:latin typeface="Calibri"/>
                <a:ea typeface="Calibri"/>
                <a:cs typeface="Calibri"/>
              </a:rPr>
              <a:t>​​</a:t>
            </a:r>
          </a:p>
          <a:p>
            <a:pPr marL="171450" indent="-171450" rtl="0" fontAlgn="base">
              <a:buFont typeface="Arial" panose="020B0604020202020204" pitchFamily="34" charset="0"/>
              <a:buChar char="•"/>
            </a:pPr>
            <a:endParaRPr lang="en-US" sz="1200"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a:t>
            </a:r>
            <a:r>
              <a:rPr lang="es" sz="1200" b="0" i="0" strike="noStrike" cap="none" spc="0" baseline="0">
                <a:solidFill>
                  <a:srgbClr val="000000"/>
                </a:solidFill>
                <a:effectLst/>
                <a:latin typeface="Calibri"/>
                <a:ea typeface="Calibri"/>
                <a:cs typeface="Calibri"/>
              </a:rPr>
              <a:t> If you click on the social studies icon. A document with activities will open. There are two types of resources available in each course – </a:t>
            </a:r>
            <a:r>
              <a:rPr lang="es" sz="1200" b="0" i="1" strike="noStrike" cap="none" spc="0" baseline="0">
                <a:solidFill>
                  <a:srgbClr val="000000"/>
                </a:solidFill>
                <a:effectLst/>
                <a:latin typeface="Calibri"/>
                <a:ea typeface="Calibri"/>
                <a:cs typeface="Calibri"/>
              </a:rPr>
              <a:t>Online or screen time resources</a:t>
            </a:r>
            <a:r>
              <a:rPr lang="es" sz="1200" b="0" i="0" strike="noStrike" cap="none" spc="0" baseline="0">
                <a:solidFill>
                  <a:srgbClr val="000000"/>
                </a:solidFill>
                <a:effectLst/>
                <a:latin typeface="Calibri"/>
                <a:ea typeface="Calibri"/>
                <a:cs typeface="Calibri"/>
              </a:rPr>
              <a:t> (point out the icon) and </a:t>
            </a:r>
            <a:r>
              <a:rPr lang="es" sz="1200" b="0" i="1" strike="noStrike" cap="none" spc="0" baseline="0">
                <a:solidFill>
                  <a:srgbClr val="000000"/>
                </a:solidFill>
                <a:effectLst/>
                <a:latin typeface="Calibri"/>
                <a:ea typeface="Calibri"/>
                <a:cs typeface="Calibri"/>
              </a:rPr>
              <a:t>Offline/no screen time resources</a:t>
            </a:r>
            <a:r>
              <a:rPr lang="es" sz="1200" b="0" i="0" strike="noStrike" cap="none" spc="0" baseline="0">
                <a:solidFill>
                  <a:srgbClr val="000000"/>
                </a:solidFill>
                <a:effectLst/>
                <a:latin typeface="Calibri"/>
                <a:ea typeface="Calibri"/>
                <a:cs typeface="Calibri"/>
              </a:rPr>
              <a:t> (point out the icon). At the top right hand corner of the table, the icon shows the type of resources. Each resource in the </a:t>
            </a:r>
            <a:r>
              <a:rPr lang="es" sz="1200" b="0" i="1" strike="noStrike" cap="none" spc="0" baseline="0">
                <a:solidFill>
                  <a:srgbClr val="000000"/>
                </a:solidFill>
                <a:effectLst/>
                <a:latin typeface="Calibri"/>
                <a:ea typeface="Calibri"/>
                <a:cs typeface="Calibri"/>
              </a:rPr>
              <a:t>Online or screen time resources</a:t>
            </a:r>
            <a:r>
              <a:rPr lang="es" sz="1200" b="0" i="0" strike="noStrike" cap="none" spc="0" baseline="0">
                <a:solidFill>
                  <a:srgbClr val="000000"/>
                </a:solidFill>
                <a:effectLst/>
                <a:latin typeface="Calibri"/>
                <a:ea typeface="Calibri"/>
                <a:cs typeface="Calibri"/>
              </a:rPr>
              <a:t> section provides the name of the site and link, a description/directions/or explanation and the</a:t>
            </a:r>
            <a:r>
              <a:rPr lang="es" sz="1800" b="0" i="0" strike="noStrike" cap="none" spc="0" baseline="0">
                <a:solidFill>
                  <a:srgbClr val="000000"/>
                </a:solidFill>
                <a:effectLst/>
                <a:latin typeface="Calibri"/>
                <a:ea typeface="Calibri"/>
                <a:cs typeface="Calibri"/>
              </a:rPr>
              <a:t> </a:t>
            </a:r>
            <a:r>
              <a:rPr lang="es" sz="1200" b="0" i="0" strike="noStrike" cap="none" spc="0" baseline="0">
                <a:solidFill>
                  <a:srgbClr val="000000"/>
                </a:solidFill>
                <a:effectLst/>
                <a:latin typeface="Calibri"/>
                <a:ea typeface="Calibri"/>
                <a:cs typeface="Calibri"/>
              </a:rPr>
              <a:t> grade levels</a:t>
            </a:r>
            <a:endParaRPr lang="en-US">
              <a:cs typeface="Calibri"/>
            </a:endParaRP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r>
              <a:rPr lang="es" sz="1200" b="1" i="0" strike="noStrike" cap="none" spc="0" baseline="0">
                <a:solidFill>
                  <a:srgbClr val="000000"/>
                </a:solidFill>
                <a:effectLst/>
                <a:latin typeface="Calibri"/>
                <a:ea typeface="Calibri"/>
                <a:cs typeface="Calibri"/>
              </a:rPr>
              <a:t>Say:</a:t>
            </a:r>
            <a:r>
              <a:rPr lang="es" sz="1200" b="0" i="0" strike="noStrike" cap="none" spc="0" baseline="0">
                <a:solidFill>
                  <a:srgbClr val="000000"/>
                </a:solidFill>
                <a:effectLst/>
                <a:latin typeface="Calibri"/>
                <a:ea typeface="Calibri"/>
                <a:cs typeface="Calibri"/>
              </a:rPr>
              <a:t> Scroll down the </a:t>
            </a:r>
            <a:r>
              <a:rPr lang="es" sz="1800" b="0" i="0" strike="noStrike" cap="none" spc="0" baseline="0">
                <a:solidFill>
                  <a:srgbClr val="000000"/>
                </a:solidFill>
                <a:effectLst/>
                <a:latin typeface="Calibri"/>
                <a:ea typeface="Calibri"/>
                <a:cs typeface="Calibri"/>
              </a:rPr>
              <a:t>document </a:t>
            </a:r>
            <a:r>
              <a:rPr lang="es" sz="1200" b="0" i="0" strike="noStrike" cap="none" spc="0" baseline="0">
                <a:solidFill>
                  <a:srgbClr val="000000"/>
                </a:solidFill>
                <a:effectLst/>
                <a:latin typeface="Calibri"/>
                <a:ea typeface="Calibri"/>
                <a:cs typeface="Calibri"/>
              </a:rPr>
              <a:t>and you will find the </a:t>
            </a:r>
            <a:r>
              <a:rPr lang="es" sz="1200" b="0" i="1" strike="noStrike" cap="none" spc="0" baseline="0">
                <a:solidFill>
                  <a:srgbClr val="000000"/>
                </a:solidFill>
                <a:effectLst/>
                <a:latin typeface="Calibri"/>
                <a:ea typeface="Calibri"/>
                <a:cs typeface="Calibri"/>
              </a:rPr>
              <a:t>no screen time or technology </a:t>
            </a:r>
            <a:r>
              <a:rPr lang="es" sz="1800" b="0" i="0" strike="noStrike" cap="none" spc="0" baseline="0">
                <a:solidFill>
                  <a:srgbClr val="000000"/>
                </a:solidFill>
                <a:effectLst/>
                <a:latin typeface="Calibri"/>
                <a:ea typeface="Calibri"/>
                <a:cs typeface="Calibri"/>
              </a:rPr>
              <a:t>activities</a:t>
            </a:r>
            <a:r>
              <a:rPr lang="es" sz="1200" b="0" i="0" strike="noStrike" cap="none" spc="0" baseline="0">
                <a:solidFill>
                  <a:srgbClr val="000000"/>
                </a:solidFill>
                <a:effectLst/>
                <a:latin typeface="Calibri"/>
                <a:ea typeface="Calibri"/>
                <a:cs typeface="Calibri"/>
              </a:rPr>
              <a:t>. Notice that the icon in the top right corner changes from a computer mouse to a pencil to indicate an off-line activity. The table provides a description of the activity and the grade levels that are appropriate for the activity. Notice that anything written in blue is hyperlinked to an activity. When you clicked the blue title,</a:t>
            </a:r>
            <a:r>
              <a:rPr lang="es" sz="1800" b="0" i="0" strike="noStrike" cap="none" spc="0" baseline="0">
                <a:solidFill>
                  <a:srgbClr val="000000"/>
                </a:solidFill>
                <a:effectLst/>
                <a:latin typeface="Calibri"/>
                <a:ea typeface="Calibri"/>
                <a:cs typeface="Calibri"/>
              </a:rPr>
              <a:t> </a:t>
            </a:r>
            <a:r>
              <a:rPr lang="es" sz="1200" b="0" i="0" strike="noStrike" cap="none" spc="0" baseline="0">
                <a:solidFill>
                  <a:srgbClr val="000000"/>
                </a:solidFill>
                <a:effectLst/>
                <a:latin typeface="Calibri"/>
                <a:ea typeface="Calibri"/>
                <a:cs typeface="Calibri"/>
              </a:rPr>
              <a:t> you will be taken directly to the resource.</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28</a:t>
            </a:fld>
            <a:endParaRPr lang="en-US"/>
          </a:p>
        </p:txBody>
      </p:sp>
    </p:spTree>
    <p:extLst>
      <p:ext uri="{BB962C8B-B14F-4D97-AF65-F5344CB8AC3E}">
        <p14:creationId xmlns:p14="http://schemas.microsoft.com/office/powerpoint/2010/main" val="744929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 2</a:t>
            </a:r>
            <a:r>
              <a:rPr lang="es" sz="1200" b="1" i="0" strike="noStrike" cap="none" spc="0" baseline="0">
                <a:solidFill>
                  <a:srgbClr val="000000"/>
                </a:solidFill>
                <a:effectLst/>
                <a:latin typeface="Calibri"/>
                <a:ea typeface="Calibri"/>
                <a:cs typeface="Calibri"/>
              </a:rPr>
              <a:t> min</a:t>
            </a:r>
            <a:r>
              <a:rPr lang="es" sz="1200" b="0" i="0" strike="noStrike" cap="none" spc="0" baseline="0">
                <a:solidFill>
                  <a:srgbClr val="000000"/>
                </a:solidFill>
                <a:effectLst/>
                <a:latin typeface="Calibri"/>
                <a:ea typeface="Calibri"/>
                <a:cs typeface="Calibri"/>
              </a:rPr>
              <a:t>​​</a:t>
            </a:r>
          </a:p>
          <a:p>
            <a:pPr rtl="0" fontAlgn="base"/>
            <a:r>
              <a:rPr lang="en-US"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r>
              <a:rPr lang="es" sz="1200" b="0" i="0" strike="noStrike" cap="none" spc="0" baseline="0">
                <a:solidFill>
                  <a:srgbClr val="000000"/>
                </a:solidFill>
                <a:effectLst/>
                <a:latin typeface="Calibri"/>
                <a:ea typeface="Calibri"/>
                <a:cs typeface="Calibri"/>
              </a:rPr>
              <a:t>​</a:t>
            </a:r>
            <a:r>
              <a:rPr lang="es" sz="1800" b="1" i="0" strike="noStrike" cap="none" spc="0" baseline="0">
                <a:solidFill>
                  <a:srgbClr val="000000"/>
                </a:solidFill>
                <a:effectLst/>
                <a:latin typeface="Calibri"/>
                <a:ea typeface="Calibri"/>
                <a:cs typeface="Calibri"/>
              </a:rPr>
              <a:t>Say:  </a:t>
            </a:r>
            <a:r>
              <a:rPr lang="es" sz="1800" b="0" i="0" strike="noStrike" cap="none" spc="0" baseline="0">
                <a:solidFill>
                  <a:srgbClr val="000000"/>
                </a:solidFill>
                <a:effectLst/>
                <a:latin typeface="Calibri"/>
                <a:ea typeface="Calibri"/>
                <a:cs typeface="Calibri"/>
              </a:rPr>
              <a:t>Share information on the slide and explain that parents can visit the website. </a:t>
            </a:r>
          </a:p>
          <a:p>
            <a:r>
              <a:rPr lang="en-US"/>
              <a:t>  </a:t>
            </a:r>
            <a:endParaRPr lang="en-US">
              <a:cs typeface="Calibri"/>
            </a:endParaRPr>
          </a:p>
          <a:p>
            <a:r>
              <a:rPr lang="es" sz="1800" b="0" i="0" strike="noStrike" cap="none" spc="0" baseline="0">
                <a:solidFill>
                  <a:srgbClr val="000000"/>
                </a:solidFill>
                <a:effectLst/>
                <a:latin typeface="Calibri"/>
                <a:ea typeface="Calibri"/>
                <a:cs typeface="Calibri"/>
              </a:rPr>
              <a:t>If a parent is unable to use the QR code, copy/paste the link below to the Chat box.  </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Online Learning Support:  </a:t>
            </a:r>
            <a:r>
              <a:rPr lang="es" sz="1800" b="0" i="0" strike="noStrike" cap="none" spc="0" baseline="0">
                <a:solidFill>
                  <a:srgbClr val="000000"/>
                </a:solidFill>
                <a:effectLst/>
                <a:latin typeface="Calibri"/>
                <a:ea typeface="Calibri"/>
                <a:cs typeface="Calibri"/>
                <a:hlinkClick r:id="rId3" history="0"/>
              </a:rPr>
              <a:t>https://www.fortbendisd.com/onlinelearningsupport</a:t>
            </a:r>
            <a:endParaRPr lang="en-US">
              <a:cs typeface="Calibri"/>
              <a:hlinkClick r:id="rId3"/>
            </a:endParaRPr>
          </a:p>
          <a:p>
            <a:endParaRPr lang="en-US">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29</a:t>
            </a:fld>
            <a:endParaRPr lang="en-US"/>
          </a:p>
        </p:txBody>
      </p:sp>
    </p:spTree>
    <p:extLst>
      <p:ext uri="{BB962C8B-B14F-4D97-AF65-F5344CB8AC3E}">
        <p14:creationId xmlns:p14="http://schemas.microsoft.com/office/powerpoint/2010/main" val="241828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2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endParaRPr lang="en-US" sz="1200" b="0" i="0" u="none" strike="noStrike"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Say:</a:t>
            </a:r>
            <a:r>
              <a:rPr lang="es" sz="1800" b="1" i="0" strike="noStrike" cap="none" spc="0" baseline="0">
                <a:solidFill>
                  <a:srgbClr val="000000"/>
                </a:solidFill>
                <a:effectLst/>
                <a:latin typeface="Calibri"/>
                <a:ea typeface="Calibri"/>
                <a:cs typeface="Calibri"/>
              </a:rPr>
              <a:t> </a:t>
            </a:r>
            <a:r>
              <a:rPr lang="es" sz="1200" b="0" i="0" strike="noStrike" cap="none" spc="0" baseline="0">
                <a:solidFill>
                  <a:srgbClr val="000000"/>
                </a:solidFill>
                <a:effectLst/>
                <a:latin typeface="Calibri"/>
                <a:ea typeface="Calibri"/>
                <a:cs typeface="Calibri"/>
              </a:rPr>
              <a:t> Before we jump into all the learning for today, I’d like to take a quick poll and just get a temperature check on how everyone is feeling about</a:t>
            </a:r>
            <a:r>
              <a:rPr lang="es" sz="1800" b="0" i="0" strike="noStrike" cap="none" spc="0" baseline="0">
                <a:solidFill>
                  <a:srgbClr val="000000"/>
                </a:solidFill>
                <a:effectLst/>
                <a:latin typeface="Calibri"/>
                <a:ea typeface="Calibri"/>
                <a:cs typeface="Calibri"/>
              </a:rPr>
              <a:t> your readiness for</a:t>
            </a:r>
            <a:r>
              <a:rPr lang="es" sz="1200" b="0" i="0" strike="noStrike" cap="none" spc="0" baseline="0">
                <a:solidFill>
                  <a:srgbClr val="000000"/>
                </a:solidFill>
                <a:effectLst/>
                <a:latin typeface="Calibri"/>
                <a:ea typeface="Calibri"/>
                <a:cs typeface="Calibri"/>
              </a:rPr>
              <a:t> the launch of </a:t>
            </a:r>
            <a:r>
              <a:rPr lang="es" sz="1800" b="0" i="0" strike="noStrike" cap="none" spc="0" baseline="0">
                <a:solidFill>
                  <a:srgbClr val="000000"/>
                </a:solidFill>
                <a:effectLst/>
                <a:latin typeface="Calibri"/>
                <a:ea typeface="Calibri"/>
                <a:cs typeface="Calibri"/>
              </a:rPr>
              <a:t>the 2020-2021</a:t>
            </a:r>
            <a:r>
              <a:rPr lang="es" sz="1200" b="0" i="0" strike="noStrike" cap="none" spc="0" baseline="0">
                <a:solidFill>
                  <a:srgbClr val="000000"/>
                </a:solidFill>
                <a:effectLst/>
                <a:latin typeface="Calibri"/>
                <a:ea typeface="Calibri"/>
                <a:cs typeface="Calibri"/>
              </a:rPr>
              <a:t> school year</a:t>
            </a:r>
            <a:r>
              <a:rPr lang="es" sz="1800" b="0" i="0" strike="noStrike" cap="none" spc="0" baseline="0">
                <a:solidFill>
                  <a:srgbClr val="000000"/>
                </a:solidFill>
                <a:effectLst/>
                <a:latin typeface="Calibri"/>
                <a:ea typeface="Calibri"/>
                <a:cs typeface="Calibri"/>
              </a:rPr>
              <a:t> online</a:t>
            </a:r>
            <a:r>
              <a:rPr lang="es" sz="1200" b="0" i="0" strike="noStrike" cap="none" spc="0" baseline="0">
                <a:solidFill>
                  <a:srgbClr val="000000"/>
                </a:solidFill>
                <a:effectLst/>
                <a:latin typeface="Calibri"/>
                <a:ea typeface="Calibri"/>
                <a:cs typeface="Calibri"/>
              </a:rPr>
              <a:t>. Please take a moment to look at these emoji's, which one represents you the most. Just simply type in the number in the chat box.</a:t>
            </a:r>
            <a:endParaRPr lang="en-US" sz="1200" b="0" i="0" u="none" strike="noStrike" kern="1200" baseline="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a:p>
            <a:r>
              <a:rPr lang="es" sz="1200" b="1" i="0" strike="noStrike" cap="none" spc="0" baseline="0">
                <a:solidFill>
                  <a:srgbClr val="000000"/>
                </a:solidFill>
                <a:effectLst/>
                <a:latin typeface="Calibri"/>
                <a:ea typeface="Calibri"/>
                <a:cs typeface="Calibri"/>
              </a:rPr>
              <a:t>Do: </a:t>
            </a:r>
            <a:r>
              <a:rPr lang="es" sz="1200" b="0" i="0" strike="noStrike" cap="none" spc="0" baseline="0">
                <a:solidFill>
                  <a:srgbClr val="000000"/>
                </a:solidFill>
                <a:effectLst/>
                <a:latin typeface="Calibri"/>
                <a:ea typeface="Calibri"/>
                <a:cs typeface="Calibri"/>
              </a:rPr>
              <a:t>Presenter is to monitor the chat to get a sense of how parents are feeling</a:t>
            </a:r>
            <a:r>
              <a:rPr lang="es" sz="1800" b="0" i="0" strike="noStrike" cap="none" spc="0" baseline="0">
                <a:solidFill>
                  <a:srgbClr val="000000"/>
                </a:solidFill>
                <a:effectLst/>
                <a:latin typeface="Calibri"/>
                <a:ea typeface="Calibri"/>
                <a:cs typeface="Calibri"/>
              </a:rPr>
              <a:t> </a:t>
            </a:r>
            <a:endParaRPr lang="en-US" sz="1200" b="0" i="0" u="none" strike="noStrike" kern="1200" baseline="0">
              <a:solidFill>
                <a:schemeClr val="tx1"/>
              </a:solidFill>
              <a:effectLst/>
              <a:latin typeface="+mn-lt"/>
              <a:cs typeface="Calibri"/>
            </a:endParaRPr>
          </a:p>
          <a:p>
            <a:pPr rtl="0" fontAlgn="base"/>
            <a:endParaRPr lang="en-US" sz="1200" b="0" i="0" u="none" strike="noStrike" kern="1200" baseline="0">
              <a:solidFill>
                <a:schemeClr val="tx1"/>
              </a:solidFill>
              <a:effectLst/>
              <a:latin typeface="+mn-lt"/>
              <a:ea typeface="+mn-ea"/>
              <a:cs typeface="+mn-cs"/>
            </a:endParaRPr>
          </a:p>
          <a:p>
            <a:r>
              <a:rPr lang="es" sz="1200" b="1" i="0" strike="noStrike" cap="none" spc="0" baseline="0">
                <a:solidFill>
                  <a:srgbClr val="000000"/>
                </a:solidFill>
                <a:effectLst/>
                <a:latin typeface="Calibri"/>
                <a:ea typeface="Calibri"/>
                <a:cs typeface="Calibri"/>
              </a:rPr>
              <a:t>Say: </a:t>
            </a:r>
            <a:r>
              <a:rPr lang="es" sz="1200" b="0" i="0" strike="noStrike" cap="none" spc="0" baseline="0">
                <a:solidFill>
                  <a:srgbClr val="000000"/>
                </a:solidFill>
                <a:effectLst/>
                <a:latin typeface="Calibri"/>
                <a:ea typeface="Calibri"/>
                <a:cs typeface="Calibri"/>
              </a:rPr>
              <a:t>(Make a comment about what the majority of parents are feeling and validate their emotions especially if they are feeling concerned) We are hoping that by end of this session and any other parent session you participate in that we start to shift your mind to the excited Emoji.  Y con eso podemos ver los objetivos de nuestra sesión.</a:t>
            </a:r>
            <a:endParaRPr lang="en-US" sz="1200" b="1"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a:t>
            </a:fld>
            <a:endParaRPr lang="en-US"/>
          </a:p>
        </p:txBody>
      </p:sp>
    </p:spTree>
    <p:extLst>
      <p:ext uri="{BB962C8B-B14F-4D97-AF65-F5344CB8AC3E}">
        <p14:creationId xmlns:p14="http://schemas.microsoft.com/office/powerpoint/2010/main" val="2614466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s" sz="1200" b="1" i="0" strike="noStrike" cap="none" spc="0" baseline="0">
                <a:solidFill>
                  <a:srgbClr val="000000"/>
                </a:solidFill>
                <a:effectLst/>
                <a:latin typeface="Calibri"/>
                <a:ea typeface="Calibri"/>
                <a:cs typeface="Calibri"/>
              </a:rPr>
              <a:t>Time:  2 min</a:t>
            </a:r>
            <a:r>
              <a:rPr lang="es" sz="1200" b="0" i="0" strike="noStrike" cap="none" spc="0" baseline="0">
                <a:solidFill>
                  <a:srgbClr val="000000"/>
                </a:solidFill>
                <a:effectLst/>
                <a:latin typeface="Calibri"/>
                <a:ea typeface="Calibri"/>
                <a:cs typeface="Calibri"/>
              </a:rPr>
              <a:t>​</a:t>
            </a:r>
          </a:p>
          <a:p>
            <a:pPr rtl="0" fontAlgn="base"/>
            <a:endParaRPr lang="en-US" sz="1200" b="1" i="0" u="none" strike="noStrike" kern="1200">
              <a:solidFill>
                <a:schemeClr val="tx1"/>
              </a:solidFill>
              <a:effectLst/>
              <a:latin typeface="+mn-lt"/>
              <a:cs typeface="Calibri"/>
            </a:endParaRPr>
          </a:p>
          <a:p>
            <a:pPr rtl="0" fontAlgn="base"/>
            <a:r>
              <a:rPr lang="es" sz="1200" b="1" i="0" strike="noStrike" cap="none" spc="0" baseline="0">
                <a:solidFill>
                  <a:srgbClr val="000000"/>
                </a:solidFill>
                <a:effectLst/>
                <a:latin typeface="Calibri"/>
                <a:ea typeface="Calibri"/>
                <a:cs typeface="Calibri"/>
              </a:rPr>
              <a:t>Say: </a:t>
            </a:r>
            <a:r>
              <a:rPr lang="es" sz="1200" b="0" i="0" strike="noStrike" cap="none" spc="0" baseline="0">
                <a:solidFill>
                  <a:srgbClr val="000000"/>
                </a:solidFill>
                <a:effectLst/>
                <a:latin typeface="Calibri"/>
                <a:ea typeface="Calibri"/>
                <a:cs typeface="Calibri"/>
              </a:rPr>
              <a:t> Now that we’ve concluded the session, I’d like to revisit our emoji’s from the beginning, I’d like to see if any your minds have shifted yet after hearing today’s presentation. Do you feel more comfortable and excited about the launch of the school year, are use still unsure or are you concerned. Please take a moment to indicate which one represents you the most now. Just simply type in the number in the chat box.</a:t>
            </a:r>
          </a:p>
          <a:p>
            <a:pPr rtl="0" fontAlgn="base"/>
            <a:endParaRPr lang="en-US" sz="1200" b="0" i="0" u="none" strike="noStrike" kern="1200" baseline="0">
              <a:solidFill>
                <a:schemeClr val="tx1"/>
              </a:solidFill>
              <a:effectLst/>
              <a:latin typeface="+mn-lt"/>
              <a:ea typeface="+mn-ea"/>
              <a:cs typeface="+mn-cs"/>
            </a:endParaRPr>
          </a:p>
          <a:p>
            <a:pPr rtl="0" fontAlgn="base"/>
            <a:r>
              <a:rPr lang="es" sz="1200" b="1" i="0" strike="noStrike" cap="none" spc="0" baseline="0">
                <a:solidFill>
                  <a:srgbClr val="000000"/>
                </a:solidFill>
                <a:effectLst/>
                <a:latin typeface="Calibri"/>
                <a:ea typeface="Calibri"/>
                <a:cs typeface="Calibri"/>
              </a:rPr>
              <a:t>Do: </a:t>
            </a:r>
            <a:r>
              <a:rPr lang="es" sz="1200" b="0" i="0" strike="noStrike" cap="none" spc="0" baseline="0">
                <a:solidFill>
                  <a:srgbClr val="000000"/>
                </a:solidFill>
                <a:effectLst/>
                <a:latin typeface="Calibri"/>
                <a:ea typeface="Calibri"/>
                <a:cs typeface="Calibri"/>
              </a:rPr>
              <a:t>Presenter is to monitor the chat to get a sense of how parents are feeling, if there is a change from the second slide mention it. </a:t>
            </a:r>
          </a:p>
          <a:p>
            <a:pPr rtl="0" fontAlgn="base"/>
            <a:endParaRPr lang="en-US" sz="1200" b="0"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30</a:t>
            </a:fld>
            <a:endParaRPr lang="en-US"/>
          </a:p>
        </p:txBody>
      </p:sp>
    </p:spTree>
    <p:extLst>
      <p:ext uri="{BB962C8B-B14F-4D97-AF65-F5344CB8AC3E}">
        <p14:creationId xmlns:p14="http://schemas.microsoft.com/office/powerpoint/2010/main" val="2744504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Time:  5 min</a:t>
            </a:r>
            <a:r>
              <a:rPr lang="es" sz="1800" b="0" i="0" strike="noStrike" cap="none" spc="0" baseline="0">
                <a:solidFill>
                  <a:srgbClr val="000000"/>
                </a:solidFill>
                <a:effectLst/>
                <a:latin typeface="Calibri"/>
                <a:ea typeface="Calibri"/>
                <a:cs typeface="Calibri"/>
              </a:rPr>
              <a:t> </a:t>
            </a:r>
          </a:p>
          <a:p>
            <a:r>
              <a:rPr lang="en-US"/>
              <a:t> </a:t>
            </a:r>
            <a:endParaRPr lang="en-US">
              <a:cs typeface="Calibri"/>
            </a:endParaRPr>
          </a:p>
          <a:p>
            <a:r>
              <a:rPr lang="es" sz="1800" b="1" i="0" strike="noStrike" cap="none" spc="0" baseline="0">
                <a:solidFill>
                  <a:srgbClr val="000000"/>
                </a:solidFill>
                <a:effectLst/>
                <a:latin typeface="Calibri"/>
                <a:ea typeface="Calibri"/>
                <a:cs typeface="Calibri"/>
              </a:rPr>
              <a:t>Say: </a:t>
            </a:r>
            <a:r>
              <a:rPr lang="es" sz="1800" b="0" i="0" strike="noStrike" cap="none" spc="0" baseline="0">
                <a:solidFill>
                  <a:srgbClr val="000000"/>
                </a:solidFill>
                <a:effectLst/>
                <a:latin typeface="Calibri"/>
                <a:ea typeface="Calibri"/>
                <a:cs typeface="Calibri"/>
              </a:rPr>
              <a:t>Now we'd like to hear what questions you have for us.  Please type your questions in the chat box or unmute your mic to speak. </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31</a:t>
            </a:fld>
            <a:endParaRPr lang="en-US"/>
          </a:p>
        </p:txBody>
      </p:sp>
    </p:spTree>
    <p:extLst>
      <p:ext uri="{BB962C8B-B14F-4D97-AF65-F5344CB8AC3E}">
        <p14:creationId xmlns:p14="http://schemas.microsoft.com/office/powerpoint/2010/main" val="1772426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s" sz="1200" b="1" i="0" strike="noStrike" cap="none" spc="0" baseline="0" dirty="0">
                <a:solidFill>
                  <a:srgbClr val="000000"/>
                </a:solidFill>
                <a:effectLst/>
                <a:latin typeface="Calibri"/>
                <a:ea typeface="Calibri"/>
                <a:cs typeface="Calibri"/>
              </a:rPr>
              <a:t>Time:  </a:t>
            </a:r>
            <a:r>
              <a:rPr lang="es" sz="1800" b="1" i="0" strike="noStrike" cap="none" spc="0" baseline="0" dirty="0">
                <a:solidFill>
                  <a:srgbClr val="000000"/>
                </a:solidFill>
                <a:effectLst/>
                <a:latin typeface="Calibri"/>
                <a:ea typeface="Calibri"/>
                <a:cs typeface="Calibri"/>
              </a:rPr>
              <a:t>2</a:t>
            </a:r>
            <a:r>
              <a:rPr lang="es" sz="1200" b="1" i="0" strike="noStrike" cap="none" spc="0" baseline="0" dirty="0">
                <a:solidFill>
                  <a:srgbClr val="000000"/>
                </a:solidFill>
                <a:effectLst/>
                <a:latin typeface="Calibri"/>
                <a:ea typeface="Calibri"/>
                <a:cs typeface="Calibri"/>
              </a:rPr>
              <a:t> min</a:t>
            </a:r>
            <a:r>
              <a:rPr lang="es" sz="1200" b="0" i="0" strike="noStrike" cap="none" spc="0" baseline="0" dirty="0">
                <a:solidFill>
                  <a:srgbClr val="000000"/>
                </a:solidFill>
                <a:effectLst/>
                <a:latin typeface="Calibri"/>
                <a:ea typeface="Calibri"/>
                <a:cs typeface="Calibri"/>
              </a:rPr>
              <a:t>​​</a:t>
            </a:r>
          </a:p>
          <a:p>
            <a:pPr rtl="0" fontAlgn="base"/>
            <a:r>
              <a:rPr lang="en-US" sz="1200" b="0" i="0" kern="1200" dirty="0">
                <a:solidFill>
                  <a:schemeClr val="tx1"/>
                </a:solidFill>
                <a:effectLst/>
                <a:latin typeface="+mn-lt"/>
                <a:ea typeface="+mn-ea"/>
                <a:cs typeface="+mn-cs"/>
              </a:rPr>
              <a:t>​</a:t>
            </a:r>
          </a:p>
          <a:p>
            <a:pPr rtl="0" fontAlgn="base"/>
            <a:r>
              <a:rPr lang="es" sz="1200" b="0" i="0" strike="noStrike" cap="none" spc="0" baseline="0" dirty="0" smtClean="0">
                <a:solidFill>
                  <a:srgbClr val="000000"/>
                </a:solidFill>
                <a:effectLst/>
                <a:latin typeface="Calibri"/>
                <a:ea typeface="Calibri"/>
                <a:cs typeface="Calibri"/>
              </a:rPr>
              <a:t>Lea </a:t>
            </a:r>
            <a:r>
              <a:rPr lang="es" sz="1200" b="0" i="0" strike="noStrike" cap="none" spc="0" baseline="0" dirty="0">
                <a:solidFill>
                  <a:srgbClr val="000000"/>
                </a:solidFill>
                <a:effectLst/>
                <a:latin typeface="Calibri"/>
                <a:ea typeface="Calibri"/>
                <a:cs typeface="Calibri"/>
              </a:rPr>
              <a:t>los objetivos de la sesión a los </a:t>
            </a:r>
            <a:r>
              <a:rPr lang="es" sz="1200" b="0" i="0" strike="noStrike" cap="none" spc="0" baseline="0" dirty="0" smtClean="0">
                <a:solidFill>
                  <a:srgbClr val="000000"/>
                </a:solidFill>
                <a:effectLst/>
                <a:latin typeface="Calibri"/>
                <a:ea typeface="Calibri"/>
                <a:cs typeface="Calibri"/>
              </a:rPr>
              <a:t>padres.</a:t>
            </a:r>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4</a:t>
            </a:fld>
            <a:endParaRPr lang="en-US"/>
          </a:p>
        </p:txBody>
      </p:sp>
    </p:spTree>
    <p:extLst>
      <p:ext uri="{BB962C8B-B14F-4D97-AF65-F5344CB8AC3E}">
        <p14:creationId xmlns:p14="http://schemas.microsoft.com/office/powerpoint/2010/main" val="194582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dirty="0">
                <a:solidFill>
                  <a:srgbClr val="000000"/>
                </a:solidFill>
                <a:effectLst/>
                <a:latin typeface="Calibri"/>
                <a:ea typeface="Calibri"/>
                <a:cs typeface="Calibri"/>
              </a:rPr>
              <a:t>2 </a:t>
            </a:r>
            <a:r>
              <a:rPr lang="es" sz="1200" b="1" i="0" strike="noStrike" cap="none" spc="0" baseline="0" dirty="0">
                <a:solidFill>
                  <a:srgbClr val="000000"/>
                </a:solidFill>
                <a:effectLst/>
                <a:latin typeface="Calibri"/>
                <a:ea typeface="Calibri"/>
                <a:cs typeface="Calibri"/>
              </a:rPr>
              <a:t>min</a:t>
            </a:r>
            <a:r>
              <a:rPr lang="es" sz="1200" b="0" i="0" strike="noStrike" cap="none" spc="0" baseline="0" dirty="0">
                <a:solidFill>
                  <a:srgbClr val="000000"/>
                </a:solidFill>
                <a:effectLst/>
                <a:latin typeface="Calibri"/>
                <a:ea typeface="Calibri"/>
                <a:cs typeface="Calibri"/>
              </a:rPr>
              <a:t>​​</a:t>
            </a:r>
          </a:p>
          <a:p>
            <a:pPr rtl="0" fontAlgn="base"/>
            <a:r>
              <a:rPr lang="es" sz="1200" b="1" i="0" strike="noStrike" cap="none" spc="0" baseline="0" dirty="0">
                <a:solidFill>
                  <a:srgbClr val="000000"/>
                </a:solidFill>
                <a:effectLst/>
                <a:latin typeface="Calibri"/>
                <a:ea typeface="Calibri"/>
                <a:cs typeface="Calibri"/>
              </a:rPr>
              <a:t>Digan: </a:t>
            </a:r>
            <a:r>
              <a:rPr lang="es" sz="1800" b="0" i="0" strike="noStrike" cap="none" spc="0" baseline="0" dirty="0">
                <a:solidFill>
                  <a:srgbClr val="000000"/>
                </a:solidFill>
                <a:effectLst/>
                <a:latin typeface="Calibri"/>
                <a:ea typeface="Calibri"/>
                <a:cs typeface="Calibri"/>
              </a:rPr>
              <a:t>Al entrar en el nuevo </a:t>
            </a:r>
            <a:r>
              <a:rPr lang="es" sz="1800" b="0" i="0" strike="noStrike" cap="none" spc="0" baseline="0" dirty="0" smtClean="0">
                <a:solidFill>
                  <a:srgbClr val="000000"/>
                </a:solidFill>
                <a:effectLst/>
                <a:latin typeface="Calibri"/>
                <a:ea typeface="Calibri"/>
                <a:cs typeface="Calibri"/>
              </a:rPr>
              <a:t>ciclo </a:t>
            </a:r>
            <a:r>
              <a:rPr lang="es" sz="1800" b="0" i="0" strike="noStrike" cap="none" spc="0" baseline="0" dirty="0">
                <a:solidFill>
                  <a:srgbClr val="000000"/>
                </a:solidFill>
                <a:effectLst/>
                <a:latin typeface="Calibri"/>
                <a:ea typeface="Calibri"/>
                <a:cs typeface="Calibri"/>
              </a:rPr>
              <a:t>escolar, tengamos en cuenta estos elementos clave para </a:t>
            </a:r>
            <a:r>
              <a:rPr lang="es" sz="1800" b="0" i="0" strike="noStrike" cap="none" spc="0" baseline="0" dirty="0" smtClean="0">
                <a:solidFill>
                  <a:srgbClr val="000000"/>
                </a:solidFill>
                <a:effectLst/>
                <a:latin typeface="Calibri"/>
                <a:ea typeface="Calibri"/>
                <a:cs typeface="Calibri"/>
              </a:rPr>
              <a:t>sentar las bases de </a:t>
            </a:r>
            <a:r>
              <a:rPr lang="es" sz="1800" b="0" i="0" strike="noStrike" cap="none" spc="0" baseline="0" dirty="0">
                <a:solidFill>
                  <a:srgbClr val="000000"/>
                </a:solidFill>
                <a:effectLst/>
                <a:latin typeface="Calibri"/>
                <a:ea typeface="Calibri"/>
                <a:cs typeface="Calibri"/>
              </a:rPr>
              <a:t>un </a:t>
            </a:r>
            <a:r>
              <a:rPr lang="es" sz="1800" b="0" i="0" strike="noStrike" cap="none" spc="0" baseline="0" dirty="0" smtClean="0">
                <a:solidFill>
                  <a:srgbClr val="000000"/>
                </a:solidFill>
                <a:effectLst/>
                <a:latin typeface="Calibri"/>
                <a:ea typeface="Calibri"/>
                <a:cs typeface="Calibri"/>
              </a:rPr>
              <a:t>ciclo </a:t>
            </a:r>
            <a:r>
              <a:rPr lang="es" sz="1800" b="0" i="0" strike="noStrike" cap="none" spc="0" baseline="0" dirty="0">
                <a:solidFill>
                  <a:srgbClr val="000000"/>
                </a:solidFill>
                <a:effectLst/>
                <a:latin typeface="Calibri"/>
                <a:ea typeface="Calibri"/>
                <a:cs typeface="Calibri"/>
              </a:rPr>
              <a:t>escolar exitoso.  </a:t>
            </a:r>
            <a:endParaRPr lang="en-US" b="1" dirty="0">
              <a:cs typeface="Calibri"/>
            </a:endParaRPr>
          </a:p>
          <a:p>
            <a:pPr marL="285750" indent="-285750">
              <a:buFont typeface="Arial"/>
              <a:buChar char="•"/>
            </a:pPr>
            <a:r>
              <a:rPr lang="es" sz="1800" b="0" i="0" strike="noStrike" cap="none" spc="0" baseline="0" dirty="0">
                <a:solidFill>
                  <a:srgbClr val="000000"/>
                </a:solidFill>
                <a:effectLst/>
                <a:latin typeface="Calibri"/>
                <a:ea typeface="Calibri"/>
                <a:cs typeface="Calibri"/>
              </a:rPr>
              <a:t>Engage in </a:t>
            </a:r>
            <a:r>
              <a:rPr lang="es" sz="1800" b="1" i="0" strike="noStrike" cap="none" spc="0" baseline="0" dirty="0">
                <a:solidFill>
                  <a:srgbClr val="000000"/>
                </a:solidFill>
                <a:effectLst/>
                <a:latin typeface="Calibri"/>
                <a:ea typeface="Calibri"/>
                <a:cs typeface="Calibri"/>
              </a:rPr>
              <a:t>positive talk</a:t>
            </a:r>
            <a:r>
              <a:rPr lang="es" sz="1800" b="0" i="0" strike="noStrike" cap="none" spc="0" baseline="0" dirty="0">
                <a:solidFill>
                  <a:srgbClr val="000000"/>
                </a:solidFill>
                <a:effectLst/>
                <a:latin typeface="Calibri"/>
                <a:ea typeface="Calibri"/>
                <a:cs typeface="Calibri"/>
              </a:rPr>
              <a:t> and have a positive mindset.  Research demonstrates that strong relationships between schools, families, and community members can positively affect student achievement and outcomes.  Remember, your child is watching and learning from your every move and action, encourage a positive talk as much as possible.  </a:t>
            </a:r>
            <a:endParaRPr lang="en-US" dirty="0">
              <a:cs typeface="Calibri"/>
            </a:endParaRPr>
          </a:p>
          <a:p>
            <a:pPr marL="285750" indent="-285750">
              <a:buFont typeface="Arial"/>
              <a:buChar char="•"/>
            </a:pPr>
            <a:r>
              <a:rPr lang="es" sz="1800" b="1" i="0" strike="noStrike" cap="none" spc="0" baseline="0" dirty="0">
                <a:solidFill>
                  <a:srgbClr val="000000"/>
                </a:solidFill>
                <a:effectLst/>
                <a:latin typeface="Calibri"/>
                <a:ea typeface="Calibri"/>
                <a:cs typeface="Calibri"/>
              </a:rPr>
              <a:t>Planning</a:t>
            </a:r>
            <a:r>
              <a:rPr lang="es" sz="1800" b="0" i="0" strike="noStrike" cap="none" spc="0" baseline="0" dirty="0">
                <a:solidFill>
                  <a:srgbClr val="000000"/>
                </a:solidFill>
                <a:effectLst/>
                <a:latin typeface="Calibri"/>
                <a:ea typeface="Calibri"/>
                <a:cs typeface="Calibri"/>
              </a:rPr>
              <a:t> helps identify and ultimately achieve goals. When a team (like the parent and child) work together to set goals, it allows everyone to be on the same page, working toward a common, shared purpose.</a:t>
            </a:r>
            <a:endParaRPr lang="en-US" dirty="0">
              <a:cs typeface="Calibri"/>
            </a:endParaRPr>
          </a:p>
          <a:p>
            <a:pPr marL="285750" indent="-285750">
              <a:buFont typeface="Arial"/>
              <a:buChar char="•"/>
            </a:pPr>
            <a:r>
              <a:rPr lang="es" sz="1800" b="1" i="0" strike="noStrike" cap="none" spc="0" baseline="0" dirty="0">
                <a:solidFill>
                  <a:srgbClr val="000000"/>
                </a:solidFill>
                <a:effectLst/>
                <a:latin typeface="Calibri"/>
                <a:ea typeface="Calibri"/>
                <a:cs typeface="Calibri"/>
              </a:rPr>
              <a:t>Encouragement</a:t>
            </a:r>
            <a:r>
              <a:rPr lang="es" sz="1800" b="0" i="0" strike="noStrike" cap="none" spc="0" baseline="0" dirty="0">
                <a:solidFill>
                  <a:srgbClr val="000000"/>
                </a:solidFill>
                <a:effectLst/>
                <a:latin typeface="Calibri"/>
                <a:ea typeface="Calibri"/>
                <a:cs typeface="Calibri"/>
              </a:rPr>
              <a:t> and support sets the tone when learning new skills and concepts.  It is important to acknowledge when your child is excelling and to positively reinforce their behavior while doing so. Remember, there are steps to the learning process, be sure to celebrate their success along the way.  </a:t>
            </a:r>
            <a:endParaRPr lang="en-US" dirty="0">
              <a:cs typeface="Calibri"/>
            </a:endParaRPr>
          </a:p>
          <a:p>
            <a:pPr marL="285750" indent="-285750">
              <a:buFont typeface="Arial"/>
              <a:buChar char="•"/>
            </a:pPr>
            <a:r>
              <a:rPr lang="es" sz="1800" b="1" i="0" strike="noStrike" cap="none" spc="0" baseline="0" dirty="0">
                <a:solidFill>
                  <a:srgbClr val="000000"/>
                </a:solidFill>
                <a:effectLst/>
                <a:latin typeface="Calibri"/>
                <a:ea typeface="Calibri"/>
                <a:cs typeface="Calibri"/>
              </a:rPr>
              <a:t>Communication</a:t>
            </a:r>
            <a:r>
              <a:rPr lang="es" sz="1800" b="0" i="0" strike="noStrike" cap="none" spc="0" baseline="0" dirty="0">
                <a:solidFill>
                  <a:srgbClr val="000000"/>
                </a:solidFill>
                <a:effectLst/>
                <a:latin typeface="Calibri"/>
                <a:ea typeface="Calibri"/>
                <a:cs typeface="Calibri"/>
              </a:rPr>
              <a:t> is a key element with parent involvement.  Be sure to contact your child's teacher and utilize all available resources from your child's campus and the District.  We are here to support you!</a:t>
            </a:r>
            <a:endParaRPr lang="en-US" dirty="0"/>
          </a:p>
          <a:p>
            <a:pPr marL="285750" indent="-285750">
              <a:buFont typeface="Arial"/>
              <a:buChar char="•"/>
            </a:pPr>
            <a:r>
              <a:rPr lang="es" sz="1800" b="0" i="0" strike="noStrike" cap="none" spc="0" baseline="0" dirty="0">
                <a:solidFill>
                  <a:srgbClr val="000000"/>
                </a:solidFill>
                <a:effectLst/>
                <a:latin typeface="Calibri"/>
                <a:ea typeface="Calibri"/>
                <a:cs typeface="Calibri"/>
              </a:rPr>
              <a:t> </a:t>
            </a:r>
            <a:endParaRPr lang="en-US" dirty="0">
              <a:cs typeface="Calibri"/>
            </a:endParaRPr>
          </a:p>
          <a:p>
            <a:pPr marL="285750" indent="-285750">
              <a:buFont typeface="Arial"/>
              <a:buChar char="•"/>
            </a:pPr>
            <a:endParaRPr lang="en-US"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5</a:t>
            </a:fld>
            <a:endParaRPr lang="en-US"/>
          </a:p>
        </p:txBody>
      </p:sp>
    </p:spTree>
    <p:extLst>
      <p:ext uri="{BB962C8B-B14F-4D97-AF65-F5344CB8AC3E}">
        <p14:creationId xmlns:p14="http://schemas.microsoft.com/office/powerpoint/2010/main" val="386857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a:solidFill>
                  <a:srgbClr val="000000"/>
                </a:solidFill>
                <a:effectLst/>
                <a:latin typeface="Calibri"/>
                <a:ea typeface="Calibri"/>
                <a:cs typeface="Calibri"/>
              </a:rPr>
              <a:t>Time:  </a:t>
            </a:r>
            <a:r>
              <a:rPr lang="es" sz="1800" b="1" i="0" strike="noStrike" cap="none" spc="0" baseline="0">
                <a:solidFill>
                  <a:srgbClr val="000000"/>
                </a:solidFill>
                <a:effectLst/>
                <a:latin typeface="Calibri"/>
                <a:ea typeface="Calibri"/>
                <a:cs typeface="Calibri"/>
              </a:rPr>
              <a:t>2 </a:t>
            </a:r>
            <a:r>
              <a:rPr lang="es" sz="1200" b="1" i="0" strike="noStrike" cap="none" spc="0" baseline="0">
                <a:solidFill>
                  <a:srgbClr val="000000"/>
                </a:solidFill>
                <a:effectLst/>
                <a:latin typeface="Calibri"/>
                <a:ea typeface="Calibri"/>
                <a:cs typeface="Calibri"/>
              </a:rPr>
              <a:t>min</a:t>
            </a:r>
            <a:r>
              <a:rPr lang="es" sz="1200" b="0" i="0" strike="noStrike" cap="none" spc="0" baseline="0">
                <a:solidFill>
                  <a:srgbClr val="000000"/>
                </a:solidFill>
                <a:effectLst/>
                <a:latin typeface="Calibri"/>
                <a:ea typeface="Calibri"/>
                <a:cs typeface="Calibri"/>
              </a:rPr>
              <a:t>​​</a:t>
            </a:r>
          </a:p>
          <a:p>
            <a:pPr rtl="0" fontAlgn="base"/>
            <a:r>
              <a:rPr lang="en-US" sz="1200" b="0" i="0" kern="1200">
                <a:solidFill>
                  <a:schemeClr val="tx1"/>
                </a:solidFill>
                <a:effectLst/>
                <a:latin typeface="+mn-lt"/>
                <a:ea typeface="+mn-ea"/>
                <a:cs typeface="+mn-cs"/>
              </a:rPr>
              <a:t>​</a:t>
            </a:r>
            <a:endParaRPr lang="en-US" sz="1200" b="0" i="0" kern="1200">
              <a:solidFill>
                <a:schemeClr val="tx1"/>
              </a:solidFill>
              <a:effectLst/>
              <a:latin typeface="+mn-lt"/>
              <a:cs typeface="Calibri"/>
            </a:endParaRPr>
          </a:p>
          <a:p>
            <a:r>
              <a:rPr lang="es" sz="1200" b="1" i="0" strike="noStrike" cap="none" spc="0" baseline="0">
                <a:solidFill>
                  <a:srgbClr val="000000"/>
                </a:solidFill>
                <a:effectLst/>
                <a:latin typeface="Calibri"/>
                <a:ea typeface="Calibri"/>
                <a:cs typeface="Calibri"/>
              </a:rPr>
              <a:t>Digan: </a:t>
            </a:r>
            <a:r>
              <a:rPr lang="es" sz="1800" b="0" i="0" strike="noStrike" cap="none" spc="0" baseline="0">
                <a:solidFill>
                  <a:srgbClr val="000000"/>
                </a:solidFill>
                <a:effectLst/>
                <a:latin typeface="Calibri"/>
                <a:ea typeface="Calibri"/>
                <a:cs typeface="Calibri"/>
              </a:rPr>
              <a:t>Veamos brevemente los temas de nuestra sesión.</a:t>
            </a:r>
            <a:endParaRPr lang="en-US">
              <a:cs typeface="Calibri"/>
            </a:endParaRPr>
          </a:p>
          <a:p>
            <a:r>
              <a:rPr lang="es" sz="1800" b="0" i="0" strike="noStrike" cap="none" spc="0" baseline="0">
                <a:solidFill>
                  <a:srgbClr val="000000"/>
                </a:solidFill>
                <a:effectLst/>
                <a:latin typeface="Calibri"/>
                <a:ea typeface="Calibri"/>
                <a:cs typeface="Calibri"/>
              </a:rPr>
              <a:t>Today we will discuss:</a:t>
            </a:r>
          </a:p>
          <a:p>
            <a:pPr marL="285750" indent="-285750">
              <a:buFont typeface="Arial"/>
              <a:buChar char="•"/>
            </a:pPr>
            <a:r>
              <a:rPr lang="es" sz="1800" b="0" i="0" strike="noStrike" cap="none" spc="0" baseline="0">
                <a:solidFill>
                  <a:srgbClr val="000000"/>
                </a:solidFill>
                <a:effectLst/>
                <a:latin typeface="Calibri"/>
                <a:ea typeface="Calibri"/>
                <a:cs typeface="Calibri"/>
              </a:rPr>
              <a:t>Daily Schedules.  This 2020-21 schedule will appear completely different from the schedule used in the Spring.  The schedules are more structured and will permit time for synchronous and asynchronous instruction.  Daily, synchronous learning will be the foundation of our instructional program. Teachers and students will have a full daily schedule of teaching and learning. </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Student Work Space.  The right workspace makes a huge difference in students’ mindset and ability to focus. When participating in e-learning, students have the ability to complete their work where they want, so it’s important to put thought into what kind of environment is truly most effective for them and make sure that they have a designated space at home.</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Technology.  Students and families will experience an improved online experience as we begin the new year with improvements with the learning experience delivery, the use of Schoology, and consistent progress monitoring and feedback.  Additionally, we will review the Technology distribution plan for families in need of a device.  </a:t>
            </a:r>
            <a:endParaRPr lang="en-US">
              <a:cs typeface="Calibri"/>
            </a:endParaRPr>
          </a:p>
          <a:p>
            <a:pPr marL="285750" indent="-285750">
              <a:buFont typeface="Arial"/>
              <a:buChar char="•"/>
            </a:pPr>
            <a:r>
              <a:rPr lang="es" sz="1800" b="0" i="0" strike="noStrike" cap="none" spc="0" baseline="0">
                <a:solidFill>
                  <a:srgbClr val="000000"/>
                </a:solidFill>
                <a:effectLst/>
                <a:latin typeface="Calibri"/>
                <a:ea typeface="Calibri"/>
                <a:cs typeface="Calibri"/>
              </a:rPr>
              <a:t>Support Resources. We will review the At-Home Learning resources available from the District website.  </a:t>
            </a:r>
          </a:p>
          <a:p>
            <a:r>
              <a:rPr lang="es" sz="1800" b="0" i="0" strike="noStrike" cap="none" spc="0" baseline="0">
                <a:solidFill>
                  <a:srgbClr val="000000"/>
                </a:solidFill>
                <a:effectLst/>
                <a:latin typeface="Calibri"/>
                <a:ea typeface="Calibri"/>
                <a:cs typeface="Calibri"/>
              </a:rPr>
              <a:t>Let's begin!</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6</a:t>
            </a:fld>
            <a:endParaRPr lang="en-US"/>
          </a:p>
        </p:txBody>
      </p:sp>
    </p:spTree>
    <p:extLst>
      <p:ext uri="{BB962C8B-B14F-4D97-AF65-F5344CB8AC3E}">
        <p14:creationId xmlns:p14="http://schemas.microsoft.com/office/powerpoint/2010/main" val="67964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0" i="0" strike="noStrike" cap="none" spc="0" baseline="0">
                <a:solidFill>
                  <a:srgbClr val="000000"/>
                </a:solidFill>
                <a:effectLst/>
                <a:latin typeface="Calibri"/>
                <a:ea typeface="Calibri"/>
                <a:cs typeface="Calibri"/>
              </a:rPr>
              <a:t>  Ahora haremos la transición a los horarios de los estudiantes</a:t>
            </a:r>
          </a:p>
        </p:txBody>
      </p:sp>
      <p:sp>
        <p:nvSpPr>
          <p:cNvPr id="4" name="Slide Number Placeholder 3"/>
          <p:cNvSpPr>
            <a:spLocks noGrp="1"/>
          </p:cNvSpPr>
          <p:nvPr>
            <p:ph type="sldNum" sz="quarter" idx="5"/>
          </p:nvPr>
        </p:nvSpPr>
        <p:spPr/>
        <p:txBody>
          <a:bodyPr/>
          <a:lstStyle/>
          <a:p>
            <a:pPr>
              <a:defRPr/>
            </a:pPr>
            <a:fld id="{DDB29971-EAF4-FA4B-B446-D81127EDD584}" type="slidenum">
              <a:rPr lang="en-US"/>
              <a:pPr>
                <a:defRPr/>
              </a:pPr>
              <a:t>7</a:t>
            </a:fld>
            <a:endParaRPr lang="en-US"/>
          </a:p>
        </p:txBody>
      </p:sp>
    </p:spTree>
    <p:extLst>
      <p:ext uri="{BB962C8B-B14F-4D97-AF65-F5344CB8AC3E}">
        <p14:creationId xmlns:p14="http://schemas.microsoft.com/office/powerpoint/2010/main" val="256738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800" b="1" i="0" strike="noStrike" cap="none" spc="0" baseline="0">
                <a:solidFill>
                  <a:srgbClr val="000000"/>
                </a:solidFill>
                <a:effectLst/>
                <a:latin typeface="Calibri"/>
                <a:ea typeface="Calibri"/>
                <a:cs typeface="Calibri"/>
              </a:rPr>
              <a:t>2 min</a:t>
            </a:r>
            <a:endParaRPr lang="en-US" b="1"/>
          </a:p>
          <a:p>
            <a:r>
              <a:rPr lang="es" sz="1800" b="1" i="0" strike="noStrike" cap="none" spc="0" baseline="0">
                <a:solidFill>
                  <a:srgbClr val="000000"/>
                </a:solidFill>
                <a:effectLst/>
                <a:latin typeface="Calibri"/>
                <a:ea typeface="Calibri"/>
                <a:cs typeface="Calibri"/>
              </a:rPr>
              <a:t>Say: </a:t>
            </a:r>
            <a:r>
              <a:rPr lang="es" sz="1800" b="0" i="0" strike="noStrike" cap="none" spc="0" baseline="0">
                <a:solidFill>
                  <a:srgbClr val="000000"/>
                </a:solidFill>
                <a:effectLst/>
                <a:latin typeface="Calibri"/>
                <a:ea typeface="Calibri"/>
                <a:cs typeface="Calibri"/>
              </a:rPr>
              <a:t> Attendance in the online environment will look differently than it did last spring.  Teachers are required to record attendance daily.  </a:t>
            </a:r>
            <a:endParaRPr lang="en-US" baseline="0"/>
          </a:p>
          <a:p>
            <a:r>
              <a:rPr lang="es" sz="1800" b="0" i="0" strike="noStrike" cap="none" spc="0" baseline="0">
                <a:solidFill>
                  <a:srgbClr val="000000"/>
                </a:solidFill>
                <a:effectLst/>
                <a:latin typeface="Calibri"/>
                <a:ea typeface="Calibri"/>
                <a:cs typeface="Calibri"/>
              </a:rPr>
              <a:t>-For students in grades 3-12, attendance is based on being engaged in the synchronous/live lessons daily at the designated time.</a:t>
            </a:r>
          </a:p>
          <a:p>
            <a:r>
              <a:rPr lang="es" sz="1800" b="0" i="0" strike="noStrike" cap="none" spc="0" baseline="0">
                <a:solidFill>
                  <a:srgbClr val="000000"/>
                </a:solidFill>
                <a:effectLst/>
                <a:latin typeface="Calibri"/>
                <a:ea typeface="Calibri"/>
                <a:cs typeface="Calibri"/>
              </a:rPr>
              <a:t>-For grades PK-2</a:t>
            </a:r>
            <a:r>
              <a:rPr lang="es" sz="1800" b="0" i="0" strike="noStrike" cap="none" spc="0" baseline="30000">
                <a:solidFill>
                  <a:srgbClr val="000000"/>
                </a:solidFill>
                <a:effectLst/>
                <a:latin typeface="Calibri"/>
                <a:ea typeface="Calibri"/>
                <a:cs typeface="Calibri"/>
              </a:rPr>
              <a:t>nd</a:t>
            </a:r>
            <a:r>
              <a:rPr lang="es" sz="1800" b="0" i="0" strike="noStrike" cap="none" spc="0" baseline="0">
                <a:solidFill>
                  <a:srgbClr val="000000"/>
                </a:solidFill>
                <a:effectLst/>
                <a:latin typeface="Calibri"/>
                <a:ea typeface="Calibri"/>
                <a:cs typeface="Calibri"/>
              </a:rPr>
              <a:t> grade, students are marked present through asynchronous engagement daily.</a:t>
            </a:r>
          </a:p>
          <a:p>
            <a:r>
              <a:rPr lang="es" sz="1800" b="0" i="0" strike="noStrike" cap="none" spc="0" baseline="0">
                <a:solidFill>
                  <a:srgbClr val="000000"/>
                </a:solidFill>
                <a:effectLst/>
                <a:latin typeface="Calibri"/>
                <a:ea typeface="Calibri"/>
                <a:cs typeface="Calibri"/>
              </a:rPr>
              <a:t>-All students must make daily progress in their courses through synchronous and asynchronous learning and attendance will be taken daily in all courses to count toward course credit.</a:t>
            </a:r>
          </a:p>
          <a:p>
            <a:r>
              <a:rPr lang="es" sz="1800" b="0" i="0" strike="noStrike" cap="none" spc="0" baseline="0">
                <a:solidFill>
                  <a:srgbClr val="000000"/>
                </a:solidFill>
                <a:effectLst/>
                <a:latin typeface="Calibri"/>
                <a:ea typeface="Calibri"/>
                <a:cs typeface="Calibri"/>
              </a:rPr>
              <a:t>-FBISD utilizes Blackboard Connect to notify parents when students are marked absent. </a:t>
            </a:r>
          </a:p>
          <a:p>
            <a:r>
              <a:rPr lang="es" sz="1800" b="0" i="0" strike="noStrike" cap="none" spc="0" baseline="0">
                <a:solidFill>
                  <a:srgbClr val="000000"/>
                </a:solidFill>
                <a:effectLst/>
                <a:latin typeface="Calibri"/>
                <a:ea typeface="Calibri"/>
                <a:cs typeface="Calibri"/>
              </a:rPr>
              <a:t>-The Blackboard Connect system sends weekday daily attendance messages to parents for students who are marked absent.</a:t>
            </a: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8</a:t>
            </a:fld>
            <a:endParaRPr lang="en-US"/>
          </a:p>
        </p:txBody>
      </p:sp>
    </p:spTree>
    <p:extLst>
      <p:ext uri="{BB962C8B-B14F-4D97-AF65-F5344CB8AC3E}">
        <p14:creationId xmlns:p14="http://schemas.microsoft.com/office/powerpoint/2010/main" val="109700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strike="noStrike" cap="none" spc="0" baseline="0" dirty="0">
                <a:solidFill>
                  <a:srgbClr val="000000"/>
                </a:solidFill>
                <a:effectLst/>
                <a:latin typeface="Calibri"/>
                <a:ea typeface="Calibri"/>
                <a:cs typeface="Calibri"/>
              </a:rPr>
              <a:t>Time: </a:t>
            </a:r>
            <a:r>
              <a:rPr lang="es" sz="1800" b="1" i="0" strike="noStrike" cap="none" spc="0" baseline="0" dirty="0">
                <a:solidFill>
                  <a:srgbClr val="000000"/>
                </a:solidFill>
                <a:effectLst/>
                <a:latin typeface="Calibri"/>
                <a:ea typeface="Calibri"/>
                <a:cs typeface="Calibri"/>
              </a:rPr>
              <a:t> 2 </a:t>
            </a:r>
            <a:r>
              <a:rPr lang="es" sz="1200" b="1" i="0" strike="noStrike" cap="none" spc="0" baseline="0" dirty="0">
                <a:solidFill>
                  <a:srgbClr val="000000"/>
                </a:solidFill>
                <a:effectLst/>
                <a:latin typeface="Calibri"/>
                <a:ea typeface="Calibri"/>
                <a:cs typeface="Calibri"/>
              </a:rPr>
              <a:t>min</a:t>
            </a:r>
            <a:r>
              <a:rPr lang="es" sz="1200" b="0" i="0" strike="noStrike" cap="none" spc="0" baseline="0" dirty="0">
                <a:solidFill>
                  <a:srgbClr val="000000"/>
                </a:solidFill>
                <a:effectLst/>
                <a:latin typeface="Calibri"/>
                <a:ea typeface="Calibri"/>
                <a:cs typeface="Calibri"/>
              </a:rPr>
              <a:t>​​</a:t>
            </a:r>
          </a:p>
          <a:p>
            <a:pPr rtl="0" fontAlgn="base"/>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pPr>
              <a:spcBef>
                <a:spcPct val="0"/>
              </a:spcBef>
              <a:spcAft>
                <a:spcPct val="0"/>
              </a:spcAft>
            </a:pPr>
            <a:r>
              <a:rPr lang="es" sz="1200" b="1" i="0" strike="noStrike" cap="none" spc="0" baseline="0" dirty="0">
                <a:solidFill>
                  <a:srgbClr val="000000"/>
                </a:solidFill>
                <a:effectLst/>
                <a:latin typeface="Calibri"/>
                <a:ea typeface="Calibri"/>
                <a:cs typeface="Calibri"/>
              </a:rPr>
              <a:t>Say:</a:t>
            </a:r>
            <a:r>
              <a:rPr lang="es" sz="1800" b="1" i="0" strike="noStrike" cap="none" spc="0" baseline="0" dirty="0">
                <a:solidFill>
                  <a:srgbClr val="000000"/>
                </a:solidFill>
                <a:effectLst/>
                <a:latin typeface="Calibri"/>
                <a:ea typeface="Calibri"/>
                <a:cs typeface="Calibri"/>
              </a:rPr>
              <a:t>  </a:t>
            </a:r>
            <a:r>
              <a:rPr lang="es" sz="1800" b="0" i="0" strike="noStrike" cap="none" spc="0" baseline="0" dirty="0">
                <a:solidFill>
                  <a:srgbClr val="000000"/>
                </a:solidFill>
                <a:effectLst/>
                <a:latin typeface="Calibri"/>
                <a:ea typeface="Calibri"/>
                <a:cs typeface="Calibri"/>
              </a:rPr>
              <a:t>Cuando planifique la agenda diaria de su hijo, siga este proceso de 4 pasos:  </a:t>
            </a:r>
            <a:endParaRPr lang="en-US" dirty="0">
              <a:cs typeface="Calibri"/>
            </a:endParaRPr>
          </a:p>
          <a:p>
            <a:pPr>
              <a:spcBef>
                <a:spcPct val="0"/>
              </a:spcBef>
              <a:spcAft>
                <a:spcPct val="0"/>
              </a:spcAft>
            </a:pPr>
            <a:r>
              <a:rPr lang="es" sz="1800" b="0" i="0" strike="noStrike" cap="none" spc="0" baseline="0" dirty="0">
                <a:solidFill>
                  <a:srgbClr val="000000"/>
                </a:solidFill>
                <a:effectLst/>
                <a:latin typeface="Calibri"/>
                <a:ea typeface="Calibri"/>
                <a:cs typeface="Calibri"/>
              </a:rPr>
              <a:t>Paso 1:  Revise las comunicaciones sobre las expectativas del nivel de grado de su hijo para cada materia.  </a:t>
            </a:r>
            <a:endParaRPr lang="en-US" dirty="0">
              <a:cs typeface="Calibri"/>
            </a:endParaRPr>
          </a:p>
          <a:p>
            <a:pPr>
              <a:spcBef>
                <a:spcPct val="0"/>
              </a:spcBef>
              <a:spcAft>
                <a:spcPct val="0"/>
              </a:spcAft>
            </a:pPr>
            <a:r>
              <a:rPr lang="es" sz="1800" b="0" i="0" strike="noStrike" cap="none" spc="0" baseline="0" dirty="0">
                <a:solidFill>
                  <a:srgbClr val="000000"/>
                </a:solidFill>
                <a:effectLst/>
                <a:latin typeface="Calibri"/>
                <a:ea typeface="Calibri"/>
                <a:cs typeface="Calibri"/>
              </a:rPr>
              <a:t>Paso 2:  Considere a los niños de su hogar, sus expectativas de nivel de grado, los dispositivos disponibles en el hogar y el apoyo necesario de los padres.</a:t>
            </a:r>
            <a:endParaRPr lang="en-US" dirty="0">
              <a:cs typeface="Calibri"/>
            </a:endParaRPr>
          </a:p>
          <a:p>
            <a:pPr>
              <a:spcBef>
                <a:spcPct val="0"/>
              </a:spcBef>
              <a:spcAft>
                <a:spcPct val="0"/>
              </a:spcAft>
            </a:pPr>
            <a:r>
              <a:rPr lang="es" sz="1800" b="0" i="0" strike="noStrike" cap="none" spc="0" baseline="0" dirty="0">
                <a:solidFill>
                  <a:srgbClr val="000000"/>
                </a:solidFill>
                <a:effectLst/>
                <a:latin typeface="Calibri"/>
                <a:ea typeface="Calibri"/>
                <a:cs typeface="Calibri"/>
              </a:rPr>
              <a:t>Paso 3:  Planifique un horario con tiempo para contenido diario para cada niño de su casa, considerando las expectativas  que le comunicaron.  Considere el mejor espacio para que su hijo haga su trabajo. </a:t>
            </a:r>
            <a:endParaRPr lang="en-US" dirty="0">
              <a:cs typeface="Calibri"/>
            </a:endParaRPr>
          </a:p>
          <a:p>
            <a:pPr>
              <a:spcBef>
                <a:spcPct val="0"/>
              </a:spcBef>
              <a:spcAft>
                <a:spcPct val="0"/>
              </a:spcAft>
            </a:pPr>
            <a:r>
              <a:rPr lang="es" sz="1800" b="0" i="0" strike="noStrike" cap="none" spc="0" baseline="0" dirty="0">
                <a:solidFill>
                  <a:srgbClr val="000000"/>
                </a:solidFill>
                <a:effectLst/>
                <a:latin typeface="Calibri"/>
                <a:ea typeface="Calibri"/>
                <a:cs typeface="Calibri"/>
              </a:rPr>
              <a:t>Paso 4:  Considere otros apoyos que su hijo pueda necesitar, tal como ejercicio, descansos mentales, comidas, etc. </a:t>
            </a:r>
            <a:endParaRPr lang="en-US" dirty="0">
              <a:cs typeface="Calibri"/>
            </a:endParaRPr>
          </a:p>
          <a:p>
            <a:endParaRPr lang="en-US" b="1" dirty="0">
              <a:cs typeface="Calibri"/>
            </a:endParaRPr>
          </a:p>
        </p:txBody>
      </p:sp>
      <p:sp>
        <p:nvSpPr>
          <p:cNvPr id="4" name="Slide Number Placeholder 3"/>
          <p:cNvSpPr>
            <a:spLocks noGrp="1"/>
          </p:cNvSpPr>
          <p:nvPr>
            <p:ph type="sldNum" sz="quarter" idx="10"/>
          </p:nvPr>
        </p:nvSpPr>
        <p:spPr/>
        <p:txBody>
          <a:bodyPr/>
          <a:lstStyle/>
          <a:p>
            <a:pPr>
              <a:defRPr/>
            </a:pPr>
            <a:fld id="{DDB29971-EAF4-FA4B-B446-D81127EDD584}" type="slidenum">
              <a:rPr lang="en-US" smtClean="0"/>
              <a:pPr>
                <a:defRPr/>
              </a:pPr>
              <a:t>9</a:t>
            </a:fld>
            <a:endParaRPr lang="en-US"/>
          </a:p>
        </p:txBody>
      </p:sp>
    </p:spTree>
    <p:extLst>
      <p:ext uri="{BB962C8B-B14F-4D97-AF65-F5344CB8AC3E}">
        <p14:creationId xmlns:p14="http://schemas.microsoft.com/office/powerpoint/2010/main" val="170994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7162" y="2130425"/>
            <a:ext cx="6785811" cy="1470025"/>
          </a:xfrm>
        </p:spPr>
        <p:txBody>
          <a:bodyPr/>
          <a:lstStyle/>
          <a:p>
            <a:r>
              <a:rPr lang="en-US"/>
              <a:t>Click to edit Master title style</a:t>
            </a:r>
          </a:p>
        </p:txBody>
      </p:sp>
      <p:sp>
        <p:nvSpPr>
          <p:cNvPr id="3" name="Subtitle 2"/>
          <p:cNvSpPr>
            <a:spLocks noGrp="1"/>
          </p:cNvSpPr>
          <p:nvPr>
            <p:ph type="subTitle" idx="1"/>
          </p:nvPr>
        </p:nvSpPr>
        <p:spPr>
          <a:xfrm>
            <a:off x="1357163" y="3886200"/>
            <a:ext cx="678581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7CF4D4A-ED9A-6248-90E6-8B1EAA9102A9}" type="slidenum">
              <a:rPr lang="en-US"/>
              <a:pPr>
                <a:defRPr/>
              </a:pPr>
              <a:t>‹#›</a:t>
            </a:fld>
            <a:endParaRPr lang="en-US"/>
          </a:p>
        </p:txBody>
      </p:sp>
    </p:spTree>
    <p:extLst>
      <p:ext uri="{BB962C8B-B14F-4D97-AF65-F5344CB8AC3E}">
        <p14:creationId xmlns:p14="http://schemas.microsoft.com/office/powerpoint/2010/main" val="19996319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D48A56-4A41-A44B-8C23-894CB2AA3E99}" type="slidenum">
              <a:rPr lang="en-US"/>
              <a:pPr>
                <a:defRPr/>
              </a:pPr>
              <a:t>‹#›</a:t>
            </a:fld>
            <a:endParaRPr lang="en-US"/>
          </a:p>
        </p:txBody>
      </p:sp>
    </p:spTree>
    <p:extLst>
      <p:ext uri="{BB962C8B-B14F-4D97-AF65-F5344CB8AC3E}">
        <p14:creationId xmlns:p14="http://schemas.microsoft.com/office/powerpoint/2010/main" val="38460376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57162"/>
            <a:ext cx="2057400" cy="4769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61422" y="1357162"/>
            <a:ext cx="4715578" cy="4769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3CB8BE-CAF0-DD4D-BD81-18C4561ABF33}" type="slidenum">
              <a:rPr lang="en-US"/>
              <a:pPr>
                <a:defRPr/>
              </a:pPr>
              <a:t>‹#›</a:t>
            </a:fld>
            <a:endParaRPr lang="en-US"/>
          </a:p>
        </p:txBody>
      </p:sp>
    </p:spTree>
    <p:extLst>
      <p:ext uri="{BB962C8B-B14F-4D97-AF65-F5344CB8AC3E}">
        <p14:creationId xmlns:p14="http://schemas.microsoft.com/office/powerpoint/2010/main" val="1097008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CF0625A-6DA4-2542-A4CE-A3929B575227}" type="slidenum">
              <a:rPr lang="en-US"/>
              <a:pPr>
                <a:defRPr/>
              </a:pPr>
              <a:t>‹#›</a:t>
            </a:fld>
            <a:endParaRPr lang="en-US"/>
          </a:p>
        </p:txBody>
      </p:sp>
    </p:spTree>
    <p:extLst>
      <p:ext uri="{BB962C8B-B14F-4D97-AF65-F5344CB8AC3E}">
        <p14:creationId xmlns:p14="http://schemas.microsoft.com/office/powerpoint/2010/main" val="18428774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7162" y="4406900"/>
            <a:ext cx="713755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57163" y="2906713"/>
            <a:ext cx="71375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4D3B676-9F07-AA4C-A4A8-68150F223411}" type="slidenum">
              <a:rPr lang="en-US"/>
              <a:pPr>
                <a:defRPr/>
              </a:pPr>
              <a:t>‹#›</a:t>
            </a:fld>
            <a:endParaRPr lang="en-US"/>
          </a:p>
        </p:txBody>
      </p:sp>
    </p:spTree>
    <p:extLst>
      <p:ext uri="{BB962C8B-B14F-4D97-AF65-F5344CB8AC3E}">
        <p14:creationId xmlns:p14="http://schemas.microsoft.com/office/powerpoint/2010/main" val="849303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7162"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5517" y="1600200"/>
            <a:ext cx="339771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37FCD57-5D43-7148-BD1A-7A0E65B8A9BE}" type="slidenum">
              <a:rPr lang="en-US"/>
              <a:pPr>
                <a:defRPr/>
              </a:pPr>
              <a:t>‹#›</a:t>
            </a:fld>
            <a:endParaRPr lang="en-US"/>
          </a:p>
        </p:txBody>
      </p:sp>
    </p:spTree>
    <p:extLst>
      <p:ext uri="{BB962C8B-B14F-4D97-AF65-F5344CB8AC3E}">
        <p14:creationId xmlns:p14="http://schemas.microsoft.com/office/powerpoint/2010/main" val="14957718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57162" y="2353453"/>
            <a:ext cx="339771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57162" y="2993215"/>
            <a:ext cx="3397719"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90898" y="2353453"/>
            <a:ext cx="33990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90898" y="2993215"/>
            <a:ext cx="3399054" cy="3218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F7F2505-C90C-5A4F-A55F-15024E589230}" type="slidenum">
              <a:rPr lang="en-US"/>
              <a:pPr>
                <a:defRPr/>
              </a:pPr>
              <a:t>‹#›</a:t>
            </a:fld>
            <a:endParaRPr lang="en-US"/>
          </a:p>
        </p:txBody>
      </p:sp>
    </p:spTree>
    <p:extLst>
      <p:ext uri="{BB962C8B-B14F-4D97-AF65-F5344CB8AC3E}">
        <p14:creationId xmlns:p14="http://schemas.microsoft.com/office/powerpoint/2010/main" val="9940624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804574E0-DB0B-7D42-81A9-32E6CDCEE861}" type="slidenum">
              <a:rPr lang="en-US"/>
              <a:pPr>
                <a:defRPr/>
              </a:pPr>
              <a:t>‹#›</a:t>
            </a:fld>
            <a:endParaRPr lang="en-US"/>
          </a:p>
        </p:txBody>
      </p:sp>
    </p:spTree>
    <p:extLst>
      <p:ext uri="{BB962C8B-B14F-4D97-AF65-F5344CB8AC3E}">
        <p14:creationId xmlns:p14="http://schemas.microsoft.com/office/powerpoint/2010/main" val="19319878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AA1F853-145A-5346-8B70-675A3EFC9450}" type="slidenum">
              <a:rPr lang="en-US"/>
              <a:pPr>
                <a:defRPr/>
              </a:pPr>
              <a:t>‹#›</a:t>
            </a:fld>
            <a:endParaRPr lang="en-US"/>
          </a:p>
        </p:txBody>
      </p:sp>
    </p:spTree>
    <p:extLst>
      <p:ext uri="{BB962C8B-B14F-4D97-AF65-F5344CB8AC3E}">
        <p14:creationId xmlns:p14="http://schemas.microsoft.com/office/powerpoint/2010/main" val="966279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1194593"/>
            <a:ext cx="24933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9920" y="1194594"/>
            <a:ext cx="4236739" cy="49133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57162" y="2356643"/>
            <a:ext cx="2493361" cy="3751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C57F327-B2A1-3E48-B4E0-10601113EB68}" type="slidenum">
              <a:rPr lang="en-US"/>
              <a:pPr>
                <a:defRPr/>
              </a:pPr>
              <a:t>‹#›</a:t>
            </a:fld>
            <a:endParaRPr lang="en-US"/>
          </a:p>
        </p:txBody>
      </p:sp>
    </p:spTree>
    <p:extLst>
      <p:ext uri="{BB962C8B-B14F-4D97-AF65-F5344CB8AC3E}">
        <p14:creationId xmlns:p14="http://schemas.microsoft.com/office/powerpoint/2010/main" val="9829741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7162" y="4800600"/>
            <a:ext cx="5921526"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57162" y="1142999"/>
            <a:ext cx="5921526" cy="3584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357162" y="5367338"/>
            <a:ext cx="592152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6353B5E-9517-5741-84B8-4D69C4F871E3}" type="slidenum">
              <a:rPr lang="en-US"/>
              <a:pPr>
                <a:defRPr/>
              </a:pPr>
              <a:t>‹#›</a:t>
            </a:fld>
            <a:endParaRPr lang="en-US"/>
          </a:p>
        </p:txBody>
      </p:sp>
    </p:spTree>
    <p:extLst>
      <p:ext uri="{BB962C8B-B14F-4D97-AF65-F5344CB8AC3E}">
        <p14:creationId xmlns:p14="http://schemas.microsoft.com/office/powerpoint/2010/main" val="2540359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560388" y="1065974"/>
            <a:ext cx="84296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8" name="Text Placeholder 2"/>
          <p:cNvSpPr>
            <a:spLocks noGrp="1"/>
          </p:cNvSpPr>
          <p:nvPr>
            <p:ph type="body" idx="1"/>
          </p:nvPr>
        </p:nvSpPr>
        <p:spPr bwMode="auto">
          <a:xfrm>
            <a:off x="560388" y="2391536"/>
            <a:ext cx="8429625" cy="347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5" name="Footer Placeholder 4"/>
          <p:cNvSpPr>
            <a:spLocks noGrp="1"/>
          </p:cNvSpPr>
          <p:nvPr>
            <p:ph type="ftr" sz="quarter" idx="3"/>
          </p:nvPr>
        </p:nvSpPr>
        <p:spPr>
          <a:xfrm>
            <a:off x="560388" y="6356350"/>
            <a:ext cx="74803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194675" y="6356350"/>
            <a:ext cx="795338" cy="365125"/>
          </a:xfrm>
          <a:prstGeom prst="rect">
            <a:avLst/>
          </a:prstGeom>
        </p:spPr>
        <p:txBody>
          <a:bodyPr vert="horz" lIns="91440" tIns="45720" rIns="91440" bIns="45720" rtlCol="0" anchor="ctr"/>
          <a:lstStyle>
            <a:lvl1pPr algn="r" eaLnBrk="1" fontAlgn="auto" hangingPunct="1">
              <a:spcBef>
                <a:spcPct val="0"/>
              </a:spcBef>
              <a:spcAft>
                <a:spcPct val="0"/>
              </a:spcAft>
              <a:defRPr sz="1200" smtClean="0">
                <a:solidFill>
                  <a:schemeClr val="tx1">
                    <a:tint val="75000"/>
                  </a:schemeClr>
                </a:solidFill>
                <a:latin typeface="+mn-lt"/>
              </a:defRPr>
            </a:lvl1pPr>
          </a:lstStyle>
          <a:p>
            <a:pPr>
              <a:defRPr/>
            </a:pPr>
            <a:fld id="{BCC93B7B-67BB-A649-BE18-E9202DF7E9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l" defTabSz="457200" rtl="0" eaLnBrk="1" fontAlgn="base" hangingPunct="1">
        <a:spcBef>
          <a:spcPct val="0"/>
        </a:spcBef>
        <a:spcAft>
          <a:spcPct val="0"/>
        </a:spcAft>
        <a:defRPr sz="4000" kern="1200">
          <a:solidFill>
            <a:schemeClr val="tx1"/>
          </a:solidFill>
          <a:latin typeface="+mj-lt"/>
          <a:ea typeface="+mj-ea"/>
          <a:cs typeface="+mj-cs"/>
        </a:defRPr>
      </a:lvl1pPr>
      <a:lvl2pPr algn="l" defTabSz="457200" rtl="0" eaLnBrk="1" fontAlgn="base" hangingPunct="1">
        <a:spcBef>
          <a:spcPct val="0"/>
        </a:spcBef>
        <a:spcAft>
          <a:spcPct val="0"/>
        </a:spcAft>
        <a:defRPr sz="4000">
          <a:solidFill>
            <a:schemeClr val="tx1"/>
          </a:solidFill>
          <a:latin typeface="Calibri"/>
        </a:defRPr>
      </a:lvl2pPr>
      <a:lvl3pPr algn="l" defTabSz="457200" rtl="0" eaLnBrk="1" fontAlgn="base" hangingPunct="1">
        <a:spcBef>
          <a:spcPct val="0"/>
        </a:spcBef>
        <a:spcAft>
          <a:spcPct val="0"/>
        </a:spcAft>
        <a:defRPr sz="4000">
          <a:solidFill>
            <a:schemeClr val="tx1"/>
          </a:solidFill>
          <a:latin typeface="Calibri"/>
        </a:defRPr>
      </a:lvl3pPr>
      <a:lvl4pPr algn="l" defTabSz="457200" rtl="0" eaLnBrk="1" fontAlgn="base" hangingPunct="1">
        <a:spcBef>
          <a:spcPct val="0"/>
        </a:spcBef>
        <a:spcAft>
          <a:spcPct val="0"/>
        </a:spcAft>
        <a:defRPr sz="4000">
          <a:solidFill>
            <a:schemeClr val="tx1"/>
          </a:solidFill>
          <a:latin typeface="Calibri"/>
        </a:defRPr>
      </a:lvl4pPr>
      <a:lvl5pPr algn="l" defTabSz="457200" rtl="0" eaLnBrk="1" fontAlgn="base" hangingPunct="1">
        <a:spcBef>
          <a:spcPct val="0"/>
        </a:spcBef>
        <a:spcAft>
          <a:spcPct val="0"/>
        </a:spcAft>
        <a:defRPr sz="4000">
          <a:solidFill>
            <a:schemeClr val="tx1"/>
          </a:solidFill>
          <a:latin typeface="Calibri"/>
        </a:defRPr>
      </a:lvl5pPr>
      <a:lvl6pPr marL="457200" algn="l" defTabSz="457200" rtl="0" eaLnBrk="1" fontAlgn="base" hangingPunct="1">
        <a:spcBef>
          <a:spcPct val="0"/>
        </a:spcBef>
        <a:spcAft>
          <a:spcPct val="0"/>
        </a:spcAft>
        <a:defRPr sz="4000">
          <a:solidFill>
            <a:schemeClr val="tx1"/>
          </a:solidFill>
          <a:latin typeface="Calibri"/>
        </a:defRPr>
      </a:lvl6pPr>
      <a:lvl7pPr marL="914400" algn="l" defTabSz="457200" rtl="0" eaLnBrk="1" fontAlgn="base" hangingPunct="1">
        <a:spcBef>
          <a:spcPct val="0"/>
        </a:spcBef>
        <a:spcAft>
          <a:spcPct val="0"/>
        </a:spcAft>
        <a:defRPr sz="4000">
          <a:solidFill>
            <a:schemeClr val="tx1"/>
          </a:solidFill>
          <a:latin typeface="Calibri"/>
        </a:defRPr>
      </a:lvl7pPr>
      <a:lvl8pPr marL="1371600" algn="l" defTabSz="457200" rtl="0" eaLnBrk="1" fontAlgn="base" hangingPunct="1">
        <a:spcBef>
          <a:spcPct val="0"/>
        </a:spcBef>
        <a:spcAft>
          <a:spcPct val="0"/>
        </a:spcAft>
        <a:defRPr sz="4000">
          <a:solidFill>
            <a:schemeClr val="tx1"/>
          </a:solidFill>
          <a:latin typeface="Calibri"/>
        </a:defRPr>
      </a:lvl8pPr>
      <a:lvl9pPr marL="1828800" algn="l" defTabSz="457200" rtl="0" eaLnBrk="1" fontAlgn="base" hangingPunct="1">
        <a:spcBef>
          <a:spcPct val="0"/>
        </a:spcBef>
        <a:spcAft>
          <a:spcPct val="0"/>
        </a:spcAft>
        <a:defRPr sz="4000">
          <a:solidFill>
            <a:schemeClr val="tx1"/>
          </a:solidFill>
          <a:latin typeface="Calibri"/>
        </a:defRPr>
      </a:lvl9pPr>
    </p:titleStyle>
    <p:bodyStyle>
      <a:lvl1pPr marL="342900" indent="-342900" algn="l" defTabSz="457200" rtl="0" eaLnBrk="1" fontAlgn="base" hangingPunct="1">
        <a:spcBef>
          <a:spcPct val="20000"/>
        </a:spcBef>
        <a:spcAft>
          <a:spcPct val="0"/>
        </a:spcAft>
        <a:buFont typeface="Arial"/>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lverteducation.co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Emily.wilcox@fortbendisd.com" TargetMode="External"/><Relationship Id="rId3" Type="http://schemas.openxmlformats.org/officeDocument/2006/relationships/image" Target="../media/image3.png"/><Relationship Id="rId7" Type="http://schemas.openxmlformats.org/officeDocument/2006/relationships/hyperlink" Target="mailto:Natalie.Sylvester@fortbendisd.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Kahley.warren@fortbendisd.com" TargetMode="External"/><Relationship Id="rId11" Type="http://schemas.openxmlformats.org/officeDocument/2006/relationships/hyperlink" Target="mailto:Jordan.macha@fortbendisd.com" TargetMode="External"/><Relationship Id="rId5" Type="http://schemas.openxmlformats.org/officeDocument/2006/relationships/hyperlink" Target="mailto:Kaitlyn.carpenter@fortbendisd.com" TargetMode="External"/><Relationship Id="rId10" Type="http://schemas.openxmlformats.org/officeDocument/2006/relationships/hyperlink" Target="mailto:Martin.wall@fortbendisd.com" TargetMode="External"/><Relationship Id="rId4" Type="http://schemas.openxmlformats.org/officeDocument/2006/relationships/hyperlink" Target="mailto:Allison.pike@fortbendisd.com" TargetMode="External"/><Relationship Id="rId9" Type="http://schemas.openxmlformats.org/officeDocument/2006/relationships/hyperlink" Target="mailto:Nicola.ballard@fortbendisd.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hyperlink" Target="http://www.fortbendisd.com/onlinelearningsuppor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61007E-CB32-BC4A-8C15-34D29C3396D4}"/>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CF75641-9AD6-AB42-B3B6-7C5706664872}"/>
              </a:ext>
            </a:extLst>
          </p:cNvPr>
          <p:cNvSpPr>
            <a:spLocks noGrp="1"/>
          </p:cNvSpPr>
          <p:nvPr>
            <p:ph type="ctrTitle"/>
          </p:nvPr>
        </p:nvSpPr>
        <p:spPr>
          <a:xfrm>
            <a:off x="4498626" y="4593334"/>
            <a:ext cx="4527460" cy="1281642"/>
          </a:xfrm>
        </p:spPr>
        <p:txBody>
          <a:bodyPr/>
          <a:lstStyle/>
          <a:p>
            <a:pPr algn="ctr"/>
            <a:r>
              <a:rPr lang="es" sz="2800" b="1" i="0" strike="noStrike" cap="none" spc="0" baseline="0" dirty="0" smtClean="0">
                <a:solidFill>
                  <a:srgbClr val="555559"/>
                </a:solidFill>
                <a:effectLst/>
                <a:latin typeface="Calibri"/>
                <a:ea typeface="Calibri"/>
                <a:cs typeface="Calibri"/>
              </a:rPr>
              <a:t>Estructuras </a:t>
            </a:r>
            <a:r>
              <a:rPr lang="es" sz="2800" b="1" i="0" strike="noStrike" cap="none" spc="0" baseline="0" dirty="0">
                <a:solidFill>
                  <a:srgbClr val="555559"/>
                </a:solidFill>
                <a:effectLst/>
                <a:latin typeface="Calibri"/>
                <a:ea typeface="Calibri"/>
                <a:cs typeface="Calibri"/>
              </a:rPr>
              <a:t>para el </a:t>
            </a:r>
            <a:r>
              <a:rPr lang="es" sz="2800" b="1" i="0" strike="noStrike" cap="none" spc="0" baseline="0" dirty="0" smtClean="0">
                <a:solidFill>
                  <a:srgbClr val="555559"/>
                </a:solidFill>
                <a:effectLst/>
                <a:latin typeface="Calibri"/>
                <a:ea typeface="Calibri"/>
                <a:cs typeface="Calibri"/>
              </a:rPr>
              <a:t>Éxito</a:t>
            </a:r>
            <a:r>
              <a:rPr lang="es" sz="2800" dirty="0"/>
              <a:t/>
            </a:r>
            <a:br>
              <a:rPr lang="es" sz="2800" dirty="0"/>
            </a:br>
            <a:r>
              <a:rPr lang="es" sz="2800" b="1" i="0" strike="noStrike" cap="none" spc="0" baseline="0" dirty="0">
                <a:solidFill>
                  <a:srgbClr val="555559"/>
                </a:solidFill>
                <a:effectLst/>
                <a:latin typeface="Calibri"/>
                <a:ea typeface="Calibri"/>
                <a:cs typeface="Calibri"/>
              </a:rPr>
              <a:t> </a:t>
            </a:r>
            <a:r>
              <a:rPr lang="es" sz="2800" b="1" dirty="0" smtClean="0">
                <a:solidFill>
                  <a:srgbClr val="555559"/>
                </a:solidFill>
                <a:latin typeface="Calibri"/>
                <a:ea typeface="Calibri"/>
                <a:cs typeface="Calibri"/>
              </a:rPr>
              <a:t>para P</a:t>
            </a:r>
            <a:r>
              <a:rPr lang="es" sz="2800" b="1" i="0" strike="noStrike" cap="none" spc="0" baseline="0" dirty="0" smtClean="0">
                <a:solidFill>
                  <a:srgbClr val="555559"/>
                </a:solidFill>
                <a:effectLst/>
                <a:latin typeface="Calibri"/>
                <a:ea typeface="Calibri"/>
                <a:cs typeface="Calibri"/>
              </a:rPr>
              <a:t>adres de Familia</a:t>
            </a:r>
            <a:r>
              <a:rPr lang="es" sz="2800" dirty="0"/>
              <a:t/>
            </a:r>
            <a:br>
              <a:rPr lang="es" sz="2800" dirty="0"/>
            </a:br>
            <a:endParaRPr lang="es" sz="2800" dirty="0">
              <a:solidFill>
                <a:srgbClr val="555559"/>
              </a:solidFill>
              <a:cs typeface="Calibri"/>
            </a:endParaRPr>
          </a:p>
        </p:txBody>
      </p:sp>
    </p:spTree>
    <p:extLst>
      <p:ext uri="{BB962C8B-B14F-4D97-AF65-F5344CB8AC3E}">
        <p14:creationId xmlns:p14="http://schemas.microsoft.com/office/powerpoint/2010/main" val="26003681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624A0F-5D43-4EC8-A659-32D2419B1A70}"/>
              </a:ext>
            </a:extLst>
          </p:cNvPr>
          <p:cNvSpPr txBox="1"/>
          <p:nvPr/>
        </p:nvSpPr>
        <p:spPr>
          <a:xfrm>
            <a:off x="113942" y="51758"/>
            <a:ext cx="661440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smtClean="0">
                <a:solidFill>
                  <a:srgbClr val="000000"/>
                </a:solidFill>
                <a:effectLst/>
                <a:latin typeface="Calibri"/>
                <a:ea typeface="Calibri"/>
                <a:cs typeface="Calibri"/>
              </a:rPr>
              <a:t>Plan </a:t>
            </a:r>
            <a:r>
              <a:rPr lang="es" sz="3200" b="1" i="0" strike="noStrike" cap="none" spc="0" baseline="0" dirty="0">
                <a:solidFill>
                  <a:srgbClr val="000000"/>
                </a:solidFill>
                <a:effectLst/>
                <a:latin typeface="Calibri"/>
                <a:ea typeface="Calibri"/>
                <a:cs typeface="Calibri"/>
              </a:rPr>
              <a:t>Maestro </a:t>
            </a:r>
            <a:r>
              <a:rPr lang="es" sz="3200" b="1" i="0" strike="noStrike" cap="none" spc="0" baseline="0" dirty="0" smtClean="0">
                <a:solidFill>
                  <a:srgbClr val="000000"/>
                </a:solidFill>
                <a:effectLst/>
                <a:latin typeface="Calibri"/>
                <a:ea typeface="Calibri"/>
                <a:cs typeface="Calibri"/>
              </a:rPr>
              <a:t>de </a:t>
            </a:r>
            <a:r>
              <a:rPr lang="es" sz="3200" b="1" i="0" strike="noStrike" cap="none" spc="0" baseline="0" dirty="0">
                <a:solidFill>
                  <a:srgbClr val="000000"/>
                </a:solidFill>
                <a:effectLst/>
                <a:latin typeface="Calibri"/>
                <a:ea typeface="Calibri"/>
                <a:cs typeface="Calibri"/>
              </a:rPr>
              <a:t>Aprendizaje en línea</a:t>
            </a:r>
            <a:r>
              <a:rPr lang="es" sz="4400" b="1" i="0" strike="noStrike" cap="none" spc="0" baseline="0" dirty="0">
                <a:solidFill>
                  <a:srgbClr val="000000"/>
                </a:solidFill>
                <a:effectLst/>
                <a:latin typeface="Calibri Light"/>
                <a:ea typeface="Calibri Light"/>
                <a:cs typeface="Calibri Light"/>
              </a:rPr>
              <a:t> </a:t>
            </a:r>
          </a:p>
        </p:txBody>
      </p:sp>
      <p:pic>
        <p:nvPicPr>
          <p:cNvPr id="7" name="Picture 7" descr="A picture containing bird&#10;&#10;Description automatically generated">
            <a:extLst>
              <a:ext uri="{FF2B5EF4-FFF2-40B4-BE49-F238E27FC236}">
                <a16:creationId xmlns:a16="http://schemas.microsoft.com/office/drawing/2014/main" id="{6122AEAB-43F5-4B52-B833-769B10D03AE3}"/>
              </a:ext>
            </a:extLst>
          </p:cNvPr>
          <p:cNvPicPr>
            <a:picLocks noChangeAspect="1"/>
          </p:cNvPicPr>
          <p:nvPr/>
        </p:nvPicPr>
        <p:blipFill>
          <a:blip r:embed="rId3"/>
          <a:stretch>
            <a:fillRect/>
          </a:stretch>
        </p:blipFill>
        <p:spPr>
          <a:xfrm>
            <a:off x="209192" y="911511"/>
            <a:ext cx="8714836" cy="1204849"/>
          </a:xfrm>
          <a:prstGeom prst="rect">
            <a:avLst/>
          </a:prstGeom>
        </p:spPr>
      </p:pic>
      <p:pic>
        <p:nvPicPr>
          <p:cNvPr id="8" name="Picture 8">
            <a:extLst>
              <a:ext uri="{FF2B5EF4-FFF2-40B4-BE49-F238E27FC236}">
                <a16:creationId xmlns:a16="http://schemas.microsoft.com/office/drawing/2014/main" id="{77B48E68-99F8-4B81-8766-08871ABA8AF6}"/>
              </a:ext>
            </a:extLst>
          </p:cNvPr>
          <p:cNvPicPr>
            <a:picLocks noChangeAspect="1"/>
          </p:cNvPicPr>
          <p:nvPr/>
        </p:nvPicPr>
        <p:blipFill>
          <a:blip r:embed="rId4"/>
          <a:stretch>
            <a:fillRect/>
          </a:stretch>
        </p:blipFill>
        <p:spPr>
          <a:xfrm>
            <a:off x="1410318" y="2206672"/>
            <a:ext cx="5727939" cy="412413"/>
          </a:xfrm>
          <a:prstGeom prst="rect">
            <a:avLst/>
          </a:prstGeom>
        </p:spPr>
      </p:pic>
      <p:pic>
        <p:nvPicPr>
          <p:cNvPr id="10" name="Picture 14" descr="A screenshot of a cell phone&#10;&#10;Description automatically generated">
            <a:extLst>
              <a:ext uri="{FF2B5EF4-FFF2-40B4-BE49-F238E27FC236}">
                <a16:creationId xmlns:a16="http://schemas.microsoft.com/office/drawing/2014/main" id="{9AAC8E9E-D1A4-4F04-B3CB-EDDD21AE0F11}"/>
              </a:ext>
            </a:extLst>
          </p:cNvPr>
          <p:cNvPicPr>
            <a:picLocks noChangeAspect="1"/>
          </p:cNvPicPr>
          <p:nvPr/>
        </p:nvPicPr>
        <p:blipFill>
          <a:blip r:embed="rId5"/>
          <a:stretch>
            <a:fillRect/>
          </a:stretch>
        </p:blipFill>
        <p:spPr>
          <a:xfrm>
            <a:off x="544920" y="2717519"/>
            <a:ext cx="7785648" cy="2811409"/>
          </a:xfrm>
          <a:prstGeom prst="rect">
            <a:avLst/>
          </a:prstGeom>
        </p:spPr>
      </p:pic>
      <p:sp>
        <p:nvSpPr>
          <p:cNvPr id="11" name="TextBox 10"/>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
        <p:nvSpPr>
          <p:cNvPr id="2" name="TextBox 1"/>
          <p:cNvSpPr txBox="1"/>
          <p:nvPr/>
        </p:nvSpPr>
        <p:spPr>
          <a:xfrm>
            <a:off x="2379407" y="5732206"/>
            <a:ext cx="4871834" cy="646331"/>
          </a:xfrm>
          <a:prstGeom prst="rect">
            <a:avLst/>
          </a:prstGeom>
          <a:noFill/>
        </p:spPr>
        <p:txBody>
          <a:bodyPr wrap="square" rtlCol="0">
            <a:spAutoFit/>
          </a:bodyPr>
          <a:lstStyle/>
          <a:p>
            <a:pPr algn="ctr"/>
            <a:r>
              <a:rPr lang="es" sz="1800" b="1" i="0" strike="noStrike" cap="none" spc="0" baseline="0" dirty="0">
                <a:solidFill>
                  <a:srgbClr val="000000"/>
                </a:solidFill>
                <a:effectLst/>
                <a:latin typeface="Calibri"/>
                <a:ea typeface="Calibri"/>
                <a:cs typeface="Calibri"/>
              </a:rPr>
              <a:t>Los </a:t>
            </a:r>
            <a:r>
              <a:rPr lang="es" sz="1800" b="1" i="0" strike="noStrike" cap="none" spc="0" baseline="0" dirty="0" smtClean="0">
                <a:solidFill>
                  <a:srgbClr val="000000"/>
                </a:solidFill>
                <a:effectLst/>
                <a:latin typeface="Calibri"/>
                <a:ea typeface="Calibri"/>
                <a:cs typeface="Calibri"/>
              </a:rPr>
              <a:t>alumnos </a:t>
            </a:r>
            <a:r>
              <a:rPr lang="es" sz="1800" b="1" i="0" strike="noStrike" cap="none" spc="0" baseline="0" dirty="0">
                <a:solidFill>
                  <a:srgbClr val="000000"/>
                </a:solidFill>
                <a:effectLst/>
                <a:latin typeface="Calibri"/>
                <a:ea typeface="Calibri"/>
                <a:cs typeface="Calibri"/>
              </a:rPr>
              <a:t>de </a:t>
            </a:r>
            <a:r>
              <a:rPr lang="es" sz="1800" b="1" i="0" strike="noStrike" cap="none" spc="0" baseline="0" dirty="0" smtClean="0">
                <a:solidFill>
                  <a:srgbClr val="000000"/>
                </a:solidFill>
                <a:effectLst/>
                <a:latin typeface="Calibri"/>
                <a:ea typeface="Calibri"/>
                <a:cs typeface="Calibri"/>
              </a:rPr>
              <a:t>primaria </a:t>
            </a:r>
            <a:r>
              <a:rPr lang="es" sz="1800" b="1" i="0" strike="noStrike" cap="none" spc="0" baseline="0" dirty="0">
                <a:solidFill>
                  <a:srgbClr val="000000"/>
                </a:solidFill>
                <a:effectLst/>
                <a:latin typeface="Calibri"/>
                <a:ea typeface="Calibri"/>
                <a:cs typeface="Calibri"/>
              </a:rPr>
              <a:t>recibirán </a:t>
            </a:r>
            <a:r>
              <a:rPr lang="en-US" sz="1800" b="1" i="0" strike="noStrike" cap="none" spc="0" baseline="0" dirty="0">
                <a:solidFill>
                  <a:srgbClr val="000000"/>
                </a:solidFill>
                <a:effectLst/>
                <a:latin typeface="Calibri"/>
                <a:ea typeface="Calibri"/>
                <a:cs typeface="Calibri"/>
              </a:rPr>
              <a:t>el </a:t>
            </a:r>
            <a:r>
              <a:rPr lang="es" sz="1800" b="1" i="0" strike="noStrike" cap="none" spc="0" baseline="0" dirty="0">
                <a:solidFill>
                  <a:srgbClr val="000000"/>
                </a:solidFill>
                <a:effectLst/>
                <a:latin typeface="Calibri"/>
                <a:ea typeface="Calibri"/>
                <a:cs typeface="Calibri"/>
              </a:rPr>
              <a:t>plan</a:t>
            </a:r>
            <a:r>
              <a:rPr lang="en-US" sz="1800" b="1" i="0" strike="noStrike" cap="none" spc="0" baseline="0" dirty="0">
                <a:solidFill>
                  <a:srgbClr val="000000"/>
                </a:solidFill>
                <a:effectLst/>
                <a:latin typeface="Calibri"/>
                <a:ea typeface="Calibri"/>
                <a:cs typeface="Calibri"/>
              </a:rPr>
              <a:t> con el </a:t>
            </a:r>
            <a:r>
              <a:rPr lang="es" sz="1800" b="1" i="0" strike="noStrike" cap="none" spc="0" baseline="0" dirty="0">
                <a:solidFill>
                  <a:srgbClr val="000000"/>
                </a:solidFill>
                <a:effectLst/>
                <a:latin typeface="Calibri"/>
                <a:ea typeface="Calibri"/>
                <a:cs typeface="Calibri"/>
              </a:rPr>
              <a:t> horario de su maestro a través de Schoology.</a:t>
            </a:r>
          </a:p>
        </p:txBody>
      </p:sp>
    </p:spTree>
    <p:extLst>
      <p:ext uri="{BB962C8B-B14F-4D97-AF65-F5344CB8AC3E}">
        <p14:creationId xmlns:p14="http://schemas.microsoft.com/office/powerpoint/2010/main" val="32941047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624A0F-5D43-4EC8-A659-32D2419B1A70}"/>
              </a:ext>
            </a:extLst>
          </p:cNvPr>
          <p:cNvSpPr txBox="1"/>
          <p:nvPr/>
        </p:nvSpPr>
        <p:spPr>
          <a:xfrm>
            <a:off x="123466" y="86751"/>
            <a:ext cx="661852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smtClean="0">
                <a:solidFill>
                  <a:srgbClr val="000000"/>
                </a:solidFill>
                <a:effectLst/>
                <a:latin typeface="Calibri"/>
                <a:ea typeface="Calibri"/>
                <a:cs typeface="Calibri"/>
              </a:rPr>
              <a:t>Plan </a:t>
            </a:r>
            <a:r>
              <a:rPr lang="es" sz="3200" b="1" i="0" strike="noStrike" cap="none" spc="0" baseline="0" dirty="0">
                <a:solidFill>
                  <a:srgbClr val="000000"/>
                </a:solidFill>
                <a:effectLst/>
                <a:latin typeface="Calibri"/>
                <a:ea typeface="Calibri"/>
                <a:cs typeface="Calibri"/>
              </a:rPr>
              <a:t>Maestro </a:t>
            </a:r>
            <a:r>
              <a:rPr lang="es" sz="3200" b="1" i="0" strike="noStrike" cap="none" spc="0" baseline="0" dirty="0" smtClean="0">
                <a:solidFill>
                  <a:srgbClr val="000000"/>
                </a:solidFill>
                <a:effectLst/>
                <a:latin typeface="Calibri"/>
                <a:ea typeface="Calibri"/>
                <a:cs typeface="Calibri"/>
              </a:rPr>
              <a:t>de </a:t>
            </a:r>
            <a:r>
              <a:rPr lang="es" sz="3200" b="1" i="0" strike="noStrike" cap="none" spc="0" baseline="0" dirty="0">
                <a:solidFill>
                  <a:srgbClr val="000000"/>
                </a:solidFill>
                <a:effectLst/>
                <a:latin typeface="Calibri"/>
                <a:ea typeface="Calibri"/>
                <a:cs typeface="Calibri"/>
              </a:rPr>
              <a:t>Aprendizaje en línea</a:t>
            </a:r>
            <a:r>
              <a:rPr lang="es" sz="4400" b="1" i="0" strike="noStrike" cap="none" spc="0" baseline="0" dirty="0">
                <a:solidFill>
                  <a:srgbClr val="000000"/>
                </a:solidFill>
                <a:effectLst/>
                <a:latin typeface="Calibri Light"/>
                <a:ea typeface="Calibri Light"/>
                <a:cs typeface="Calibri Light"/>
              </a:rPr>
              <a:t> </a:t>
            </a:r>
          </a:p>
        </p:txBody>
      </p:sp>
      <p:pic>
        <p:nvPicPr>
          <p:cNvPr id="7" name="Picture 7" descr="A picture containing bird&#10;&#10;Description automatically generated">
            <a:extLst>
              <a:ext uri="{FF2B5EF4-FFF2-40B4-BE49-F238E27FC236}">
                <a16:creationId xmlns:a16="http://schemas.microsoft.com/office/drawing/2014/main" id="{6122AEAB-43F5-4B52-B833-769B10D03AE3}"/>
              </a:ext>
            </a:extLst>
          </p:cNvPr>
          <p:cNvPicPr>
            <a:picLocks noChangeAspect="1"/>
          </p:cNvPicPr>
          <p:nvPr/>
        </p:nvPicPr>
        <p:blipFill>
          <a:blip r:embed="rId3"/>
          <a:stretch>
            <a:fillRect/>
          </a:stretch>
        </p:blipFill>
        <p:spPr>
          <a:xfrm>
            <a:off x="209192" y="911511"/>
            <a:ext cx="8714836" cy="1204849"/>
          </a:xfrm>
          <a:prstGeom prst="rect">
            <a:avLst/>
          </a:prstGeom>
        </p:spPr>
      </p:pic>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10" name="Picture 7" descr="A screenshot of a cell phone&#10;&#10;Description automatically generated">
            <a:extLst>
              <a:ext uri="{FF2B5EF4-FFF2-40B4-BE49-F238E27FC236}">
                <a16:creationId xmlns:a16="http://schemas.microsoft.com/office/drawing/2014/main" id="{5C03E1AD-0219-4CAA-BDB3-D72BA5D90911}"/>
              </a:ext>
            </a:extLst>
          </p:cNvPr>
          <p:cNvPicPr>
            <a:picLocks noChangeAspect="1"/>
          </p:cNvPicPr>
          <p:nvPr/>
        </p:nvPicPr>
        <p:blipFill>
          <a:blip r:embed="rId4"/>
          <a:srcRect t="1" r="50100" b="-15441"/>
          <a:stretch>
            <a:fillRect/>
          </a:stretch>
        </p:blipFill>
        <p:spPr>
          <a:xfrm>
            <a:off x="209192" y="2535688"/>
            <a:ext cx="5221705" cy="2675073"/>
          </a:xfrm>
          <a:prstGeom prst="rect">
            <a:avLst/>
          </a:prstGeom>
        </p:spPr>
      </p:pic>
      <p:pic>
        <p:nvPicPr>
          <p:cNvPr id="11" name="Picture 7" descr="A screenshot of a cell phone&#10;&#10;Description automatically generated">
            <a:extLst>
              <a:ext uri="{FF2B5EF4-FFF2-40B4-BE49-F238E27FC236}">
                <a16:creationId xmlns:a16="http://schemas.microsoft.com/office/drawing/2014/main" id="{5C03E1AD-0219-4CAA-BDB3-D72BA5D90911}"/>
              </a:ext>
            </a:extLst>
          </p:cNvPr>
          <p:cNvPicPr>
            <a:picLocks noChangeAspect="1"/>
          </p:cNvPicPr>
          <p:nvPr/>
        </p:nvPicPr>
        <p:blipFill>
          <a:blip r:embed="rId4"/>
          <a:srcRect l="50363" t="-4672" r="-263" b="-10768"/>
          <a:stretch>
            <a:fillRect/>
          </a:stretch>
        </p:blipFill>
        <p:spPr>
          <a:xfrm>
            <a:off x="3958389" y="4642013"/>
            <a:ext cx="5185611" cy="2675073"/>
          </a:xfrm>
          <a:prstGeom prst="rect">
            <a:avLst/>
          </a:prstGeom>
        </p:spPr>
      </p:pic>
      <p:sp>
        <p:nvSpPr>
          <p:cNvPr id="2" name="TextBox 1"/>
          <p:cNvSpPr txBox="1"/>
          <p:nvPr/>
        </p:nvSpPr>
        <p:spPr>
          <a:xfrm>
            <a:off x="1" y="2091955"/>
            <a:ext cx="9143999" cy="338554"/>
          </a:xfrm>
          <a:prstGeom prst="rect">
            <a:avLst/>
          </a:prstGeom>
          <a:noFill/>
        </p:spPr>
        <p:txBody>
          <a:bodyPr wrap="square" rtlCol="0">
            <a:spAutoFit/>
          </a:bodyPr>
          <a:lstStyle/>
          <a:p>
            <a:r>
              <a:rPr lang="es" sz="1600" b="1" i="0" strike="noStrike" cap="none" spc="0" baseline="0" dirty="0">
                <a:solidFill>
                  <a:srgbClr val="000000"/>
                </a:solidFill>
                <a:effectLst/>
                <a:latin typeface="Calibri"/>
                <a:ea typeface="Calibri"/>
                <a:cs typeface="Calibri"/>
              </a:rPr>
              <a:t>Horario de los </a:t>
            </a:r>
            <a:r>
              <a:rPr lang="es" sz="1600" b="1" i="0" strike="noStrike" cap="none" spc="0" baseline="0" dirty="0" smtClean="0">
                <a:solidFill>
                  <a:srgbClr val="000000"/>
                </a:solidFill>
                <a:effectLst/>
                <a:latin typeface="Calibri"/>
                <a:ea typeface="Calibri"/>
                <a:cs typeface="Calibri"/>
              </a:rPr>
              <a:t>alumnos </a:t>
            </a:r>
            <a:r>
              <a:rPr lang="es" sz="1600" b="1" i="0" strike="noStrike" cap="none" spc="0" baseline="0" dirty="0">
                <a:solidFill>
                  <a:srgbClr val="000000"/>
                </a:solidFill>
                <a:effectLst/>
                <a:latin typeface="Calibri"/>
                <a:ea typeface="Calibri"/>
                <a:cs typeface="Calibri"/>
              </a:rPr>
              <a:t>de tercer grado de primaria con lectura en la mañana y matemáticas en la </a:t>
            </a:r>
            <a:r>
              <a:rPr lang="es" sz="1600" b="1" i="0" strike="noStrike" cap="none" spc="0" baseline="0" dirty="0" smtClean="0">
                <a:solidFill>
                  <a:srgbClr val="000000"/>
                </a:solidFill>
                <a:effectLst/>
                <a:latin typeface="Calibri"/>
                <a:ea typeface="Calibri"/>
                <a:cs typeface="Calibri"/>
              </a:rPr>
              <a:t>tarde.</a:t>
            </a:r>
            <a:endParaRPr lang="es" sz="1600" b="1" i="0" strike="noStrike" cap="none" spc="0" baseline="0" dirty="0">
              <a:solidFill>
                <a:srgbClr val="000000"/>
              </a:solidFill>
              <a:effectLst/>
              <a:latin typeface="Calibri"/>
              <a:ea typeface="Calibri"/>
              <a:cs typeface="Calibri"/>
            </a:endParaRPr>
          </a:p>
        </p:txBody>
      </p:sp>
    </p:spTree>
    <p:extLst>
      <p:ext uri="{BB962C8B-B14F-4D97-AF65-F5344CB8AC3E}">
        <p14:creationId xmlns:p14="http://schemas.microsoft.com/office/powerpoint/2010/main" val="17380407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624A0F-5D43-4EC8-A659-32D2419B1A70}"/>
              </a:ext>
            </a:extLst>
          </p:cNvPr>
          <p:cNvSpPr txBox="1"/>
          <p:nvPr/>
        </p:nvSpPr>
        <p:spPr>
          <a:xfrm>
            <a:off x="123825" y="80333"/>
            <a:ext cx="65908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smtClean="0">
                <a:solidFill>
                  <a:srgbClr val="000000"/>
                </a:solidFill>
                <a:effectLst/>
                <a:ea typeface="Calibri"/>
                <a:cs typeface="Calibri"/>
              </a:rPr>
              <a:t>Plan </a:t>
            </a:r>
            <a:r>
              <a:rPr lang="es" sz="3200" b="1" i="0" strike="noStrike" cap="none" spc="0" baseline="0" dirty="0">
                <a:solidFill>
                  <a:srgbClr val="000000"/>
                </a:solidFill>
                <a:effectLst/>
                <a:ea typeface="Calibri"/>
                <a:cs typeface="Calibri"/>
              </a:rPr>
              <a:t>Maestro </a:t>
            </a:r>
            <a:r>
              <a:rPr lang="es" sz="3200" b="1" i="0" strike="noStrike" cap="none" spc="0" baseline="0" dirty="0" smtClean="0">
                <a:solidFill>
                  <a:srgbClr val="000000"/>
                </a:solidFill>
                <a:effectLst/>
                <a:ea typeface="Calibri"/>
                <a:cs typeface="Calibri"/>
              </a:rPr>
              <a:t>de </a:t>
            </a:r>
            <a:r>
              <a:rPr lang="es" sz="3200" b="1" i="0" strike="noStrike" cap="none" spc="0" baseline="0" dirty="0">
                <a:solidFill>
                  <a:srgbClr val="000000"/>
                </a:solidFill>
                <a:effectLst/>
                <a:ea typeface="Calibri"/>
                <a:cs typeface="Calibri"/>
              </a:rPr>
              <a:t>Aprendizaje en línea</a:t>
            </a:r>
            <a:r>
              <a:rPr lang="es" sz="3200" b="1" i="0" strike="noStrike" cap="none" spc="0" baseline="0" dirty="0">
                <a:solidFill>
                  <a:srgbClr val="000000"/>
                </a:solidFill>
                <a:effectLst/>
                <a:latin typeface="Calibri Light"/>
                <a:ea typeface="Calibri Light"/>
                <a:cs typeface="Calibri Light"/>
              </a:rPr>
              <a:t> </a:t>
            </a:r>
          </a:p>
        </p:txBody>
      </p:sp>
      <p:sp>
        <p:nvSpPr>
          <p:cNvPr id="7" name="TextBox 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8" name="Picture 13" descr="A screenshot of a cell phone&#10;&#10;Description automatically generated">
            <a:extLst>
              <a:ext uri="{FF2B5EF4-FFF2-40B4-BE49-F238E27FC236}">
                <a16:creationId xmlns:a16="http://schemas.microsoft.com/office/drawing/2014/main" id="{5127F166-960D-496D-8A7C-D4F8D2F34E36}"/>
              </a:ext>
            </a:extLst>
          </p:cNvPr>
          <p:cNvPicPr>
            <a:picLocks noChangeAspect="1"/>
          </p:cNvPicPr>
          <p:nvPr/>
        </p:nvPicPr>
        <p:blipFill>
          <a:blip r:embed="rId3"/>
          <a:srcRect l="2629" t="33229" r="1200" b="22515"/>
          <a:stretch>
            <a:fillRect/>
          </a:stretch>
        </p:blipFill>
        <p:spPr>
          <a:xfrm>
            <a:off x="63830" y="3112683"/>
            <a:ext cx="8985460" cy="1756610"/>
          </a:xfrm>
          <a:prstGeom prst="rect">
            <a:avLst/>
          </a:prstGeom>
        </p:spPr>
      </p:pic>
      <p:pic>
        <p:nvPicPr>
          <p:cNvPr id="9" name="Picture 13" descr="A screenshot of a cell phone&#10;&#10;Description automatically generated">
            <a:extLst>
              <a:ext uri="{FF2B5EF4-FFF2-40B4-BE49-F238E27FC236}">
                <a16:creationId xmlns:a16="http://schemas.microsoft.com/office/drawing/2014/main" id="{5127F166-960D-496D-8A7C-D4F8D2F34E36}"/>
              </a:ext>
            </a:extLst>
          </p:cNvPr>
          <p:cNvPicPr>
            <a:picLocks noChangeAspect="1"/>
          </p:cNvPicPr>
          <p:nvPr/>
        </p:nvPicPr>
        <p:blipFill>
          <a:blip r:embed="rId3"/>
          <a:srcRect b="66781"/>
          <a:stretch>
            <a:fillRect/>
          </a:stretch>
        </p:blipFill>
        <p:spPr>
          <a:xfrm>
            <a:off x="416613" y="1417495"/>
            <a:ext cx="8075232" cy="1136787"/>
          </a:xfrm>
          <a:prstGeom prst="rect">
            <a:avLst/>
          </a:prstGeom>
        </p:spPr>
      </p:pic>
      <p:pic>
        <p:nvPicPr>
          <p:cNvPr id="11" name="Picture 13" descr="A screenshot of a cell phone&#10;&#10;Description automatically generated">
            <a:extLst>
              <a:ext uri="{FF2B5EF4-FFF2-40B4-BE49-F238E27FC236}">
                <a16:creationId xmlns:a16="http://schemas.microsoft.com/office/drawing/2014/main" id="{5127F166-960D-496D-8A7C-D4F8D2F34E36}"/>
              </a:ext>
            </a:extLst>
          </p:cNvPr>
          <p:cNvPicPr>
            <a:picLocks noChangeAspect="1"/>
          </p:cNvPicPr>
          <p:nvPr/>
        </p:nvPicPr>
        <p:blipFill>
          <a:blip r:embed="rId3"/>
          <a:srcRect l="-298" t="80513" r="298" b="-13732"/>
          <a:stretch>
            <a:fillRect/>
          </a:stretch>
        </p:blipFill>
        <p:spPr>
          <a:xfrm>
            <a:off x="518944" y="5006495"/>
            <a:ext cx="8075232" cy="1136787"/>
          </a:xfrm>
          <a:prstGeom prst="rect">
            <a:avLst/>
          </a:prstGeom>
        </p:spPr>
      </p:pic>
    </p:spTree>
    <p:extLst>
      <p:ext uri="{BB962C8B-B14F-4D97-AF65-F5344CB8AC3E}">
        <p14:creationId xmlns:p14="http://schemas.microsoft.com/office/powerpoint/2010/main" val="40500096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
          <p:cNvSpPr>
            <a:spLocks noEditPoints="1"/>
          </p:cNvSpPr>
          <p:nvPr/>
        </p:nvSpPr>
        <p:spPr bwMode="auto">
          <a:xfrm>
            <a:off x="2688385" y="1980798"/>
            <a:ext cx="972913" cy="597688"/>
          </a:xfrm>
          <a:custGeom>
            <a:avLst/>
            <a:gdLst>
              <a:gd name="T0" fmla="*/ 696 w 1197"/>
              <a:gd name="T1" fmla="*/ 373 h 735"/>
              <a:gd name="T2" fmla="*/ 777 w 1197"/>
              <a:gd name="T3" fmla="*/ 396 h 735"/>
              <a:gd name="T4" fmla="*/ 741 w 1197"/>
              <a:gd name="T5" fmla="*/ 337 h 735"/>
              <a:gd name="T6" fmla="*/ 736 w 1197"/>
              <a:gd name="T7" fmla="*/ 75 h 735"/>
              <a:gd name="T8" fmla="*/ 465 w 1197"/>
              <a:gd name="T9" fmla="*/ 343 h 735"/>
              <a:gd name="T10" fmla="*/ 682 w 1197"/>
              <a:gd name="T11" fmla="*/ 184 h 735"/>
              <a:gd name="T12" fmla="*/ 682 w 1197"/>
              <a:gd name="T13" fmla="*/ 234 h 735"/>
              <a:gd name="T14" fmla="*/ 574 w 1197"/>
              <a:gd name="T15" fmla="*/ 209 h 735"/>
              <a:gd name="T16" fmla="*/ 624 w 1197"/>
              <a:gd name="T17" fmla="*/ 209 h 735"/>
              <a:gd name="T18" fmla="*/ 574 w 1197"/>
              <a:gd name="T19" fmla="*/ 209 h 735"/>
              <a:gd name="T20" fmla="*/ 517 w 1197"/>
              <a:gd name="T21" fmla="*/ 184 h 735"/>
              <a:gd name="T22" fmla="*/ 517 w 1197"/>
              <a:gd name="T23" fmla="*/ 234 h 735"/>
              <a:gd name="T24" fmla="*/ 486 w 1197"/>
              <a:gd name="T25" fmla="*/ 384 h 735"/>
              <a:gd name="T26" fmla="*/ 420 w 1197"/>
              <a:gd name="T27" fmla="*/ 381 h 735"/>
              <a:gd name="T28" fmla="*/ 452 w 1197"/>
              <a:gd name="T29" fmla="*/ 356 h 735"/>
              <a:gd name="T30" fmla="*/ 346 w 1197"/>
              <a:gd name="T31" fmla="*/ 405 h 735"/>
              <a:gd name="T32" fmla="*/ 226 w 1197"/>
              <a:gd name="T33" fmla="*/ 530 h 735"/>
              <a:gd name="T34" fmla="*/ 110 w 1197"/>
              <a:gd name="T35" fmla="*/ 399 h 735"/>
              <a:gd name="T36" fmla="*/ 117 w 1197"/>
              <a:gd name="T37" fmla="*/ 299 h 735"/>
              <a:gd name="T38" fmla="*/ 173 w 1197"/>
              <a:gd name="T39" fmla="*/ 225 h 735"/>
              <a:gd name="T40" fmla="*/ 200 w 1197"/>
              <a:gd name="T41" fmla="*/ 211 h 735"/>
              <a:gd name="T42" fmla="*/ 223 w 1197"/>
              <a:gd name="T43" fmla="*/ 206 h 735"/>
              <a:gd name="T44" fmla="*/ 312 w 1197"/>
              <a:gd name="T45" fmla="*/ 246 h 735"/>
              <a:gd name="T46" fmla="*/ 342 w 1197"/>
              <a:gd name="T47" fmla="*/ 361 h 735"/>
              <a:gd name="T48" fmla="*/ 291 w 1197"/>
              <a:gd name="T49" fmla="*/ 727 h 735"/>
              <a:gd name="T50" fmla="*/ 0 w 1197"/>
              <a:gd name="T51" fmla="*/ 620 h 735"/>
              <a:gd name="T52" fmla="*/ 147 w 1197"/>
              <a:gd name="T53" fmla="*/ 517 h 735"/>
              <a:gd name="T54" fmla="*/ 197 w 1197"/>
              <a:gd name="T55" fmla="*/ 674 h 735"/>
              <a:gd name="T56" fmla="*/ 230 w 1197"/>
              <a:gd name="T57" fmla="*/ 554 h 735"/>
              <a:gd name="T58" fmla="*/ 261 w 1197"/>
              <a:gd name="T59" fmla="*/ 674 h 735"/>
              <a:gd name="T60" fmla="*/ 267 w 1197"/>
              <a:gd name="T61" fmla="*/ 655 h 735"/>
              <a:gd name="T62" fmla="*/ 311 w 1197"/>
              <a:gd name="T63" fmla="*/ 519 h 735"/>
              <a:gd name="T64" fmla="*/ 458 w 1197"/>
              <a:gd name="T65" fmla="*/ 620 h 735"/>
              <a:gd name="T66" fmla="*/ 1085 w 1197"/>
              <a:gd name="T67" fmla="*/ 405 h 735"/>
              <a:gd name="T68" fmla="*/ 965 w 1197"/>
              <a:gd name="T69" fmla="*/ 530 h 735"/>
              <a:gd name="T70" fmla="*/ 848 w 1197"/>
              <a:gd name="T71" fmla="*/ 399 h 735"/>
              <a:gd name="T72" fmla="*/ 856 w 1197"/>
              <a:gd name="T73" fmla="*/ 299 h 735"/>
              <a:gd name="T74" fmla="*/ 912 w 1197"/>
              <a:gd name="T75" fmla="*/ 225 h 735"/>
              <a:gd name="T76" fmla="*/ 938 w 1197"/>
              <a:gd name="T77" fmla="*/ 211 h 735"/>
              <a:gd name="T78" fmla="*/ 962 w 1197"/>
              <a:gd name="T79" fmla="*/ 206 h 735"/>
              <a:gd name="T80" fmla="*/ 1051 w 1197"/>
              <a:gd name="T81" fmla="*/ 246 h 735"/>
              <a:gd name="T82" fmla="*/ 1081 w 1197"/>
              <a:gd name="T83" fmla="*/ 361 h 735"/>
              <a:gd name="T84" fmla="*/ 1030 w 1197"/>
              <a:gd name="T85" fmla="*/ 727 h 735"/>
              <a:gd name="T86" fmla="*/ 738 w 1197"/>
              <a:gd name="T87" fmla="*/ 620 h 735"/>
              <a:gd name="T88" fmla="*/ 886 w 1197"/>
              <a:gd name="T89" fmla="*/ 517 h 735"/>
              <a:gd name="T90" fmla="*/ 936 w 1197"/>
              <a:gd name="T91" fmla="*/ 674 h 735"/>
              <a:gd name="T92" fmla="*/ 968 w 1197"/>
              <a:gd name="T93" fmla="*/ 554 h 735"/>
              <a:gd name="T94" fmla="*/ 1000 w 1197"/>
              <a:gd name="T95" fmla="*/ 674 h 735"/>
              <a:gd name="T96" fmla="*/ 1006 w 1197"/>
              <a:gd name="T97" fmla="*/ 655 h 735"/>
              <a:gd name="T98" fmla="*/ 1050 w 1197"/>
              <a:gd name="T99" fmla="*/ 519 h 735"/>
              <a:gd name="T100" fmla="*/ 1197 w 1197"/>
              <a:gd name="T101" fmla="*/ 62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7" h="735">
                <a:moveTo>
                  <a:pt x="465" y="343"/>
                </a:moveTo>
                <a:cubicBezTo>
                  <a:pt x="527" y="406"/>
                  <a:pt x="623" y="416"/>
                  <a:pt x="696" y="373"/>
                </a:cubicBezTo>
                <a:lnTo>
                  <a:pt x="696" y="373"/>
                </a:lnTo>
                <a:cubicBezTo>
                  <a:pt x="725" y="395"/>
                  <a:pt x="756" y="398"/>
                  <a:pt x="777" y="396"/>
                </a:cubicBezTo>
                <a:cubicBezTo>
                  <a:pt x="785" y="395"/>
                  <a:pt x="786" y="385"/>
                  <a:pt x="779" y="382"/>
                </a:cubicBezTo>
                <a:cubicBezTo>
                  <a:pt x="760" y="372"/>
                  <a:pt x="747" y="353"/>
                  <a:pt x="741" y="337"/>
                </a:cubicBezTo>
                <a:lnTo>
                  <a:pt x="743" y="336"/>
                </a:lnTo>
                <a:cubicBezTo>
                  <a:pt x="810" y="261"/>
                  <a:pt x="807" y="146"/>
                  <a:pt x="736" y="75"/>
                </a:cubicBezTo>
                <a:cubicBezTo>
                  <a:pt x="661" y="0"/>
                  <a:pt x="541" y="0"/>
                  <a:pt x="466" y="75"/>
                </a:cubicBezTo>
                <a:cubicBezTo>
                  <a:pt x="390" y="149"/>
                  <a:pt x="390" y="268"/>
                  <a:pt x="465" y="343"/>
                </a:cubicBezTo>
                <a:close/>
                <a:moveTo>
                  <a:pt x="657" y="209"/>
                </a:moveTo>
                <a:cubicBezTo>
                  <a:pt x="657" y="195"/>
                  <a:pt x="668" y="184"/>
                  <a:pt x="682" y="184"/>
                </a:cubicBezTo>
                <a:cubicBezTo>
                  <a:pt x="696" y="184"/>
                  <a:pt x="707" y="195"/>
                  <a:pt x="707" y="209"/>
                </a:cubicBezTo>
                <a:cubicBezTo>
                  <a:pt x="707" y="222"/>
                  <a:pt x="696" y="234"/>
                  <a:pt x="682" y="234"/>
                </a:cubicBezTo>
                <a:cubicBezTo>
                  <a:pt x="668" y="234"/>
                  <a:pt x="657" y="222"/>
                  <a:pt x="657" y="209"/>
                </a:cubicBezTo>
                <a:close/>
                <a:moveTo>
                  <a:pt x="574" y="209"/>
                </a:moveTo>
                <a:cubicBezTo>
                  <a:pt x="574" y="195"/>
                  <a:pt x="586" y="184"/>
                  <a:pt x="599" y="184"/>
                </a:cubicBezTo>
                <a:cubicBezTo>
                  <a:pt x="613" y="184"/>
                  <a:pt x="624" y="195"/>
                  <a:pt x="624" y="209"/>
                </a:cubicBezTo>
                <a:cubicBezTo>
                  <a:pt x="624" y="222"/>
                  <a:pt x="613" y="234"/>
                  <a:pt x="599" y="234"/>
                </a:cubicBezTo>
                <a:cubicBezTo>
                  <a:pt x="586" y="234"/>
                  <a:pt x="574" y="222"/>
                  <a:pt x="574" y="209"/>
                </a:cubicBezTo>
                <a:close/>
                <a:moveTo>
                  <a:pt x="492" y="209"/>
                </a:moveTo>
                <a:cubicBezTo>
                  <a:pt x="492" y="195"/>
                  <a:pt x="503" y="184"/>
                  <a:pt x="517" y="184"/>
                </a:cubicBezTo>
                <a:cubicBezTo>
                  <a:pt x="531" y="184"/>
                  <a:pt x="542" y="195"/>
                  <a:pt x="542" y="209"/>
                </a:cubicBezTo>
                <a:cubicBezTo>
                  <a:pt x="542" y="222"/>
                  <a:pt x="531" y="234"/>
                  <a:pt x="517" y="234"/>
                </a:cubicBezTo>
                <a:cubicBezTo>
                  <a:pt x="503" y="234"/>
                  <a:pt x="492" y="222"/>
                  <a:pt x="492" y="209"/>
                </a:cubicBezTo>
                <a:close/>
                <a:moveTo>
                  <a:pt x="486" y="384"/>
                </a:moveTo>
                <a:cubicBezTo>
                  <a:pt x="462" y="396"/>
                  <a:pt x="438" y="397"/>
                  <a:pt x="422" y="395"/>
                </a:cubicBezTo>
                <a:cubicBezTo>
                  <a:pt x="415" y="393"/>
                  <a:pt x="413" y="384"/>
                  <a:pt x="420" y="381"/>
                </a:cubicBezTo>
                <a:cubicBezTo>
                  <a:pt x="432" y="375"/>
                  <a:pt x="442" y="365"/>
                  <a:pt x="450" y="353"/>
                </a:cubicBezTo>
                <a:cubicBezTo>
                  <a:pt x="451" y="355"/>
                  <a:pt x="451" y="356"/>
                  <a:pt x="452" y="356"/>
                </a:cubicBezTo>
                <a:cubicBezTo>
                  <a:pt x="462" y="366"/>
                  <a:pt x="473" y="376"/>
                  <a:pt x="486" y="384"/>
                </a:cubicBezTo>
                <a:close/>
                <a:moveTo>
                  <a:pt x="346" y="405"/>
                </a:moveTo>
                <a:cubicBezTo>
                  <a:pt x="336" y="441"/>
                  <a:pt x="326" y="442"/>
                  <a:pt x="321" y="439"/>
                </a:cubicBezTo>
                <a:cubicBezTo>
                  <a:pt x="313" y="477"/>
                  <a:pt x="293" y="527"/>
                  <a:pt x="226" y="530"/>
                </a:cubicBezTo>
                <a:cubicBezTo>
                  <a:pt x="157" y="525"/>
                  <a:pt x="136" y="474"/>
                  <a:pt x="130" y="434"/>
                </a:cubicBezTo>
                <a:cubicBezTo>
                  <a:pt x="125" y="434"/>
                  <a:pt x="117" y="425"/>
                  <a:pt x="110" y="399"/>
                </a:cubicBezTo>
                <a:cubicBezTo>
                  <a:pt x="100" y="361"/>
                  <a:pt x="111" y="356"/>
                  <a:pt x="120" y="356"/>
                </a:cubicBezTo>
                <a:cubicBezTo>
                  <a:pt x="112" y="336"/>
                  <a:pt x="112" y="317"/>
                  <a:pt x="117" y="299"/>
                </a:cubicBezTo>
                <a:cubicBezTo>
                  <a:pt x="122" y="277"/>
                  <a:pt x="133" y="261"/>
                  <a:pt x="146" y="247"/>
                </a:cubicBezTo>
                <a:cubicBezTo>
                  <a:pt x="153" y="239"/>
                  <a:pt x="163" y="231"/>
                  <a:pt x="173" y="225"/>
                </a:cubicBezTo>
                <a:cubicBezTo>
                  <a:pt x="181" y="220"/>
                  <a:pt x="190" y="215"/>
                  <a:pt x="200" y="211"/>
                </a:cubicBezTo>
                <a:lnTo>
                  <a:pt x="200" y="211"/>
                </a:lnTo>
                <a:lnTo>
                  <a:pt x="200" y="211"/>
                </a:lnTo>
                <a:cubicBezTo>
                  <a:pt x="207" y="208"/>
                  <a:pt x="215" y="207"/>
                  <a:pt x="223" y="206"/>
                </a:cubicBezTo>
                <a:cubicBezTo>
                  <a:pt x="250" y="203"/>
                  <a:pt x="270" y="210"/>
                  <a:pt x="283" y="218"/>
                </a:cubicBezTo>
                <a:cubicBezTo>
                  <a:pt x="305" y="230"/>
                  <a:pt x="312" y="246"/>
                  <a:pt x="312" y="246"/>
                </a:cubicBezTo>
                <a:cubicBezTo>
                  <a:pt x="312" y="246"/>
                  <a:pt x="366" y="250"/>
                  <a:pt x="342" y="361"/>
                </a:cubicBezTo>
                <a:lnTo>
                  <a:pt x="342" y="361"/>
                </a:lnTo>
                <a:cubicBezTo>
                  <a:pt x="349" y="366"/>
                  <a:pt x="354" y="376"/>
                  <a:pt x="346" y="405"/>
                </a:cubicBezTo>
                <a:close/>
                <a:moveTo>
                  <a:pt x="291" y="727"/>
                </a:moveTo>
                <a:cubicBezTo>
                  <a:pt x="270" y="732"/>
                  <a:pt x="248" y="735"/>
                  <a:pt x="227" y="735"/>
                </a:cubicBezTo>
                <a:cubicBezTo>
                  <a:pt x="135" y="735"/>
                  <a:pt x="51" y="690"/>
                  <a:pt x="0" y="620"/>
                </a:cubicBezTo>
                <a:cubicBezTo>
                  <a:pt x="3" y="597"/>
                  <a:pt x="13" y="572"/>
                  <a:pt x="42" y="565"/>
                </a:cubicBezTo>
                <a:cubicBezTo>
                  <a:pt x="100" y="550"/>
                  <a:pt x="147" y="517"/>
                  <a:pt x="147" y="517"/>
                </a:cubicBezTo>
                <a:lnTo>
                  <a:pt x="191" y="655"/>
                </a:lnTo>
                <a:lnTo>
                  <a:pt x="197" y="674"/>
                </a:lnTo>
                <a:lnTo>
                  <a:pt x="217" y="619"/>
                </a:lnTo>
                <a:cubicBezTo>
                  <a:pt x="168" y="551"/>
                  <a:pt x="230" y="554"/>
                  <a:pt x="230" y="554"/>
                </a:cubicBezTo>
                <a:cubicBezTo>
                  <a:pt x="230" y="554"/>
                  <a:pt x="291" y="551"/>
                  <a:pt x="242" y="619"/>
                </a:cubicBezTo>
                <a:lnTo>
                  <a:pt x="261" y="674"/>
                </a:lnTo>
                <a:lnTo>
                  <a:pt x="267" y="655"/>
                </a:lnTo>
                <a:lnTo>
                  <a:pt x="267" y="655"/>
                </a:lnTo>
                <a:lnTo>
                  <a:pt x="275" y="634"/>
                </a:lnTo>
                <a:lnTo>
                  <a:pt x="311" y="519"/>
                </a:lnTo>
                <a:cubicBezTo>
                  <a:pt x="311" y="519"/>
                  <a:pt x="357" y="551"/>
                  <a:pt x="416" y="566"/>
                </a:cubicBezTo>
                <a:cubicBezTo>
                  <a:pt x="443" y="574"/>
                  <a:pt x="455" y="597"/>
                  <a:pt x="458" y="620"/>
                </a:cubicBezTo>
                <a:cubicBezTo>
                  <a:pt x="416" y="674"/>
                  <a:pt x="357" y="712"/>
                  <a:pt x="291" y="727"/>
                </a:cubicBezTo>
                <a:close/>
                <a:moveTo>
                  <a:pt x="1085" y="405"/>
                </a:moveTo>
                <a:cubicBezTo>
                  <a:pt x="1074" y="441"/>
                  <a:pt x="1065" y="442"/>
                  <a:pt x="1060" y="439"/>
                </a:cubicBezTo>
                <a:cubicBezTo>
                  <a:pt x="1052" y="477"/>
                  <a:pt x="1032" y="527"/>
                  <a:pt x="965" y="530"/>
                </a:cubicBezTo>
                <a:cubicBezTo>
                  <a:pt x="896" y="525"/>
                  <a:pt x="875" y="474"/>
                  <a:pt x="868" y="434"/>
                </a:cubicBezTo>
                <a:cubicBezTo>
                  <a:pt x="863" y="434"/>
                  <a:pt x="856" y="425"/>
                  <a:pt x="848" y="399"/>
                </a:cubicBezTo>
                <a:cubicBezTo>
                  <a:pt x="838" y="361"/>
                  <a:pt x="850" y="356"/>
                  <a:pt x="858" y="356"/>
                </a:cubicBezTo>
                <a:cubicBezTo>
                  <a:pt x="851" y="336"/>
                  <a:pt x="851" y="317"/>
                  <a:pt x="856" y="299"/>
                </a:cubicBezTo>
                <a:cubicBezTo>
                  <a:pt x="861" y="277"/>
                  <a:pt x="872" y="261"/>
                  <a:pt x="885" y="247"/>
                </a:cubicBezTo>
                <a:cubicBezTo>
                  <a:pt x="892" y="239"/>
                  <a:pt x="902" y="231"/>
                  <a:pt x="912" y="225"/>
                </a:cubicBezTo>
                <a:cubicBezTo>
                  <a:pt x="920" y="220"/>
                  <a:pt x="928" y="215"/>
                  <a:pt x="938" y="211"/>
                </a:cubicBezTo>
                <a:lnTo>
                  <a:pt x="938" y="211"/>
                </a:lnTo>
                <a:lnTo>
                  <a:pt x="938" y="211"/>
                </a:lnTo>
                <a:cubicBezTo>
                  <a:pt x="946" y="208"/>
                  <a:pt x="953" y="207"/>
                  <a:pt x="962" y="206"/>
                </a:cubicBezTo>
                <a:cubicBezTo>
                  <a:pt x="988" y="203"/>
                  <a:pt x="1008" y="210"/>
                  <a:pt x="1022" y="218"/>
                </a:cubicBezTo>
                <a:cubicBezTo>
                  <a:pt x="1043" y="230"/>
                  <a:pt x="1051" y="246"/>
                  <a:pt x="1051" y="246"/>
                </a:cubicBezTo>
                <a:cubicBezTo>
                  <a:pt x="1051" y="246"/>
                  <a:pt x="1105" y="250"/>
                  <a:pt x="1081" y="361"/>
                </a:cubicBezTo>
                <a:lnTo>
                  <a:pt x="1081" y="361"/>
                </a:lnTo>
                <a:cubicBezTo>
                  <a:pt x="1088" y="366"/>
                  <a:pt x="1093" y="376"/>
                  <a:pt x="1085" y="405"/>
                </a:cubicBezTo>
                <a:close/>
                <a:moveTo>
                  <a:pt x="1030" y="727"/>
                </a:moveTo>
                <a:cubicBezTo>
                  <a:pt x="1008" y="732"/>
                  <a:pt x="987" y="735"/>
                  <a:pt x="966" y="735"/>
                </a:cubicBezTo>
                <a:cubicBezTo>
                  <a:pt x="873" y="735"/>
                  <a:pt x="790" y="690"/>
                  <a:pt x="738" y="620"/>
                </a:cubicBezTo>
                <a:cubicBezTo>
                  <a:pt x="742" y="597"/>
                  <a:pt x="752" y="572"/>
                  <a:pt x="781" y="565"/>
                </a:cubicBezTo>
                <a:cubicBezTo>
                  <a:pt x="838" y="550"/>
                  <a:pt x="886" y="517"/>
                  <a:pt x="886" y="517"/>
                </a:cubicBezTo>
                <a:lnTo>
                  <a:pt x="930" y="655"/>
                </a:lnTo>
                <a:lnTo>
                  <a:pt x="936" y="674"/>
                </a:lnTo>
                <a:lnTo>
                  <a:pt x="956" y="619"/>
                </a:lnTo>
                <a:cubicBezTo>
                  <a:pt x="907" y="551"/>
                  <a:pt x="968" y="554"/>
                  <a:pt x="968" y="554"/>
                </a:cubicBezTo>
                <a:cubicBezTo>
                  <a:pt x="968" y="554"/>
                  <a:pt x="1030" y="551"/>
                  <a:pt x="981" y="619"/>
                </a:cubicBezTo>
                <a:lnTo>
                  <a:pt x="1000" y="674"/>
                </a:lnTo>
                <a:lnTo>
                  <a:pt x="1006" y="655"/>
                </a:lnTo>
                <a:lnTo>
                  <a:pt x="1006" y="655"/>
                </a:lnTo>
                <a:lnTo>
                  <a:pt x="1013" y="634"/>
                </a:lnTo>
                <a:lnTo>
                  <a:pt x="1050" y="519"/>
                </a:lnTo>
                <a:cubicBezTo>
                  <a:pt x="1050" y="519"/>
                  <a:pt x="1096" y="551"/>
                  <a:pt x="1155" y="566"/>
                </a:cubicBezTo>
                <a:cubicBezTo>
                  <a:pt x="1182" y="574"/>
                  <a:pt x="1193" y="597"/>
                  <a:pt x="1197" y="620"/>
                </a:cubicBezTo>
                <a:cubicBezTo>
                  <a:pt x="1155" y="674"/>
                  <a:pt x="1097" y="712"/>
                  <a:pt x="1030" y="727"/>
                </a:cubicBezTo>
                <a:close/>
              </a:path>
            </a:pathLst>
          </a:custGeom>
          <a:solidFill>
            <a:schemeClr val="bg1"/>
          </a:solidFill>
          <a:ln w="0">
            <a:noFill/>
            <a:prstDash val="solid"/>
            <a:rou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panose="020B0604020202020204" pitchFamily="34" charset="0"/>
              <a:cs typeface="Arial" panose="020B0604020202020204" pitchFamily="34" charset="0"/>
            </a:endParaRPr>
          </a:p>
        </p:txBody>
      </p:sp>
      <p:pic>
        <p:nvPicPr>
          <p:cNvPr id="7" name="Picture 6"/>
          <p:cNvPicPr/>
          <p:nvPr/>
        </p:nvPicPr>
        <p:blipFill>
          <a:blip r:embed="rId3"/>
          <a:srcRect l="66473" t="32600" r="13304" b="53562"/>
          <a:stretch>
            <a:fillRect/>
          </a:stretch>
        </p:blipFill>
        <p:spPr bwMode="auto">
          <a:xfrm>
            <a:off x="464143" y="1207902"/>
            <a:ext cx="5769815" cy="1291598"/>
          </a:xfrm>
          <a:prstGeom prst="rect">
            <a:avLst/>
          </a:prstGeom>
          <a:ln>
            <a:noFill/>
          </a:ln>
          <a:extLst>
            <a:ext uri="{53640926-AAD7-44d8-BBD7-CCE9431645EC}">
              <a14:shadowObscured xmlns="" xmlns:a14="http://schemas.microsoft.com/office/drawing/2010/main"/>
            </a:ext>
          </a:extLst>
        </p:spPr>
      </p:pic>
      <p:pic>
        <p:nvPicPr>
          <p:cNvPr id="8" name="Picture 7"/>
          <p:cNvPicPr/>
          <p:nvPr/>
        </p:nvPicPr>
        <p:blipFill>
          <a:blip r:embed="rId3"/>
          <a:srcRect l="66392" t="46811" r="13096" b="39351"/>
          <a:stretch>
            <a:fillRect/>
          </a:stretch>
        </p:blipFill>
        <p:spPr bwMode="auto">
          <a:xfrm>
            <a:off x="1317090" y="2725511"/>
            <a:ext cx="5769815" cy="1291598"/>
          </a:xfrm>
          <a:prstGeom prst="rect">
            <a:avLst/>
          </a:prstGeom>
          <a:ln>
            <a:noFill/>
          </a:ln>
          <a:extLst>
            <a:ext uri="{53640926-AAD7-44d8-BBD7-CCE9431645EC}">
              <a14:shadowObscured xmlns="" xmlns:a14="http://schemas.microsoft.com/office/drawing/2010/main"/>
            </a:ext>
          </a:extLst>
        </p:spPr>
      </p:pic>
      <p:pic>
        <p:nvPicPr>
          <p:cNvPr id="9" name="Picture 8"/>
          <p:cNvPicPr/>
          <p:nvPr/>
        </p:nvPicPr>
        <p:blipFill>
          <a:blip r:embed="rId3"/>
          <a:srcRect l="66433" t="61887" r="13345" b="20442"/>
          <a:stretch>
            <a:fillRect/>
          </a:stretch>
        </p:blipFill>
        <p:spPr bwMode="auto">
          <a:xfrm>
            <a:off x="2442580" y="4457458"/>
            <a:ext cx="5769815" cy="2074804"/>
          </a:xfrm>
          <a:prstGeom prst="rect">
            <a:avLst/>
          </a:prstGeom>
          <a:ln>
            <a:noFill/>
          </a:ln>
          <a:extLst>
            <a:ext uri="{53640926-AAD7-44d8-BBD7-CCE9431645EC}">
              <a14:shadowObscured xmlns="" xmlns:a14="http://schemas.microsoft.com/office/drawing/2010/main"/>
            </a:ext>
          </a:extLst>
        </p:spPr>
      </p:pic>
      <p:sp>
        <p:nvSpPr>
          <p:cNvPr id="11" name="TextBox 10">
            <a:extLst>
              <a:ext uri="{FF2B5EF4-FFF2-40B4-BE49-F238E27FC236}">
                <a16:creationId xmlns:a16="http://schemas.microsoft.com/office/drawing/2014/main" id="{75624A0F-5D43-4EC8-A659-32D2419B1A70}"/>
              </a:ext>
            </a:extLst>
          </p:cNvPr>
          <p:cNvSpPr txBox="1"/>
          <p:nvPr/>
        </p:nvSpPr>
        <p:spPr>
          <a:xfrm>
            <a:off x="96057" y="135757"/>
            <a:ext cx="6217228" cy="579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a:solidFill>
                  <a:srgbClr val="000000"/>
                </a:solidFill>
                <a:effectLst/>
                <a:latin typeface="Calibri Light"/>
                <a:ea typeface="Calibri Light"/>
                <a:cs typeface="Calibri Light"/>
              </a:rPr>
              <a:t>Semana </a:t>
            </a:r>
            <a:r>
              <a:rPr lang="es" sz="3200" b="1" i="0" strike="noStrike" cap="none" spc="0" baseline="0" dirty="0" smtClean="0">
                <a:solidFill>
                  <a:srgbClr val="000000"/>
                </a:solidFill>
                <a:effectLst/>
                <a:latin typeface="Calibri Light"/>
                <a:ea typeface="Calibri Light"/>
                <a:cs typeface="Calibri Light"/>
              </a:rPr>
              <a:t>Típica</a:t>
            </a:r>
            <a:r>
              <a:rPr lang="es" sz="3200" b="1" i="0" strike="noStrike" cap="none" spc="0" dirty="0" smtClean="0">
                <a:solidFill>
                  <a:srgbClr val="000000"/>
                </a:solidFill>
                <a:effectLst/>
                <a:latin typeface="Calibri Light"/>
                <a:ea typeface="Calibri Light"/>
                <a:cs typeface="Calibri Light"/>
              </a:rPr>
              <a:t> de Escuela</a:t>
            </a:r>
            <a:endParaRPr lang="en-US" sz="4400" dirty="0">
              <a:latin typeface="Calibri Light"/>
              <a:cs typeface="Calibri Light"/>
            </a:endParaRPr>
          </a:p>
        </p:txBody>
      </p:sp>
      <p:sp>
        <p:nvSpPr>
          <p:cNvPr id="12" name="TextBox 11"/>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1991540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s" sz="6300" b="1" dirty="0" smtClean="0">
                <a:solidFill>
                  <a:srgbClr val="000000"/>
                </a:solidFill>
                <a:latin typeface="Calibri"/>
                <a:ea typeface="Calibri"/>
                <a:cs typeface="Calibri"/>
              </a:rPr>
              <a:t>Área</a:t>
            </a:r>
            <a:r>
              <a:rPr lang="es" sz="6300" b="1" i="0" strike="noStrike" cap="none" spc="0" baseline="0" dirty="0" smtClean="0">
                <a:solidFill>
                  <a:srgbClr val="000000"/>
                </a:solidFill>
                <a:effectLst/>
                <a:latin typeface="Calibri"/>
                <a:ea typeface="Calibri"/>
                <a:cs typeface="Calibri"/>
              </a:rPr>
              <a:t> </a:t>
            </a:r>
            <a:r>
              <a:rPr lang="es" sz="6300" b="1" i="0" strike="noStrike" cap="none" spc="0" baseline="0" dirty="0">
                <a:solidFill>
                  <a:srgbClr val="000000"/>
                </a:solidFill>
                <a:effectLst/>
                <a:latin typeface="Calibri"/>
                <a:ea typeface="Calibri"/>
                <a:cs typeface="Calibri"/>
              </a:rPr>
              <a:t>de trabajo </a:t>
            </a:r>
            <a:r>
              <a:rPr lang="es" sz="6300" b="1" i="0" strike="noStrike" cap="none" spc="0" baseline="0" dirty="0" smtClean="0">
                <a:solidFill>
                  <a:srgbClr val="000000"/>
                </a:solidFill>
                <a:effectLst/>
                <a:latin typeface="Calibri"/>
                <a:ea typeface="Calibri"/>
                <a:cs typeface="Calibri"/>
              </a:rPr>
              <a:t>para </a:t>
            </a:r>
            <a:r>
              <a:rPr lang="es" sz="6300" b="1" i="0" strike="noStrike" cap="none" spc="0" baseline="0" dirty="0">
                <a:solidFill>
                  <a:srgbClr val="000000"/>
                </a:solidFill>
                <a:effectLst/>
                <a:latin typeface="Calibri"/>
                <a:ea typeface="Calibri"/>
                <a:cs typeface="Calibri"/>
              </a:rPr>
              <a:t>los </a:t>
            </a:r>
            <a:r>
              <a:rPr lang="es" sz="6300" b="1" i="0" strike="noStrike" cap="none" spc="0" baseline="0" dirty="0" smtClean="0">
                <a:solidFill>
                  <a:srgbClr val="000000"/>
                </a:solidFill>
                <a:effectLst/>
                <a:latin typeface="Calibri"/>
                <a:ea typeface="Calibri"/>
                <a:cs typeface="Calibri"/>
              </a:rPr>
              <a:t>alumnos</a:t>
            </a:r>
            <a:endParaRPr lang="en-US" sz="6300" kern="1200" dirty="0">
              <a:solidFill>
                <a:schemeClr val="tx1"/>
              </a:solidFill>
              <a:latin typeface="+mj-lt"/>
              <a:ea typeface="+mj-ea"/>
              <a:cs typeface="+mj-cs"/>
            </a:endParaRPr>
          </a:p>
        </p:txBody>
      </p:sp>
      <p:cxnSp>
        <p:nvCxnSpPr>
          <p:cNvPr id="41" name="Straight Connector 40">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4342079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091A96-983F-4298-BA67-3EBE3F686AE8}"/>
              </a:ext>
            </a:extLst>
          </p:cNvPr>
          <p:cNvSpPr txBox="1"/>
          <p:nvPr/>
        </p:nvSpPr>
        <p:spPr>
          <a:xfrm>
            <a:off x="135132" y="109309"/>
            <a:ext cx="672969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600" b="1" i="0" strike="noStrike" cap="none" spc="0" baseline="0" dirty="0" smtClean="0">
                <a:solidFill>
                  <a:srgbClr val="000000"/>
                </a:solidFill>
                <a:effectLst/>
                <a:latin typeface="Calibri Light"/>
                <a:ea typeface="Calibri Light"/>
                <a:cs typeface="Calibri Light"/>
              </a:rPr>
              <a:t>Creando </a:t>
            </a:r>
            <a:r>
              <a:rPr lang="es" sz="2600" b="1" i="0" strike="noStrike" cap="none" spc="0" baseline="0" dirty="0">
                <a:solidFill>
                  <a:srgbClr val="000000"/>
                </a:solidFill>
                <a:effectLst/>
                <a:latin typeface="Calibri Light"/>
                <a:ea typeface="Calibri Light"/>
                <a:cs typeface="Calibri Light"/>
              </a:rPr>
              <a:t>un </a:t>
            </a:r>
            <a:r>
              <a:rPr lang="es" sz="2600" b="1" i="0" strike="noStrike" cap="none" spc="0" baseline="0" dirty="0" smtClean="0">
                <a:solidFill>
                  <a:srgbClr val="000000"/>
                </a:solidFill>
                <a:effectLst/>
                <a:latin typeface="Calibri Light"/>
                <a:ea typeface="Calibri Light"/>
                <a:cs typeface="Calibri Light"/>
              </a:rPr>
              <a:t>Espacio </a:t>
            </a:r>
            <a:r>
              <a:rPr lang="es" sz="2600" b="1" i="0" strike="noStrike" cap="none" spc="0" baseline="0" dirty="0">
                <a:solidFill>
                  <a:srgbClr val="000000"/>
                </a:solidFill>
                <a:effectLst/>
                <a:latin typeface="Calibri Light"/>
                <a:ea typeface="Calibri Light"/>
                <a:cs typeface="Calibri Light"/>
              </a:rPr>
              <a:t>para el </a:t>
            </a:r>
            <a:r>
              <a:rPr lang="es" sz="2600" b="1" i="0" strike="noStrike" cap="none" spc="0" baseline="0" dirty="0" smtClean="0">
                <a:solidFill>
                  <a:srgbClr val="000000"/>
                </a:solidFill>
                <a:effectLst/>
                <a:latin typeface="Calibri Light"/>
                <a:ea typeface="Calibri Light"/>
                <a:cs typeface="Calibri Light"/>
              </a:rPr>
              <a:t>Aprendizaje </a:t>
            </a:r>
            <a:r>
              <a:rPr lang="es" sz="2600" b="1" i="0" strike="noStrike" cap="none" spc="0" baseline="0" dirty="0">
                <a:solidFill>
                  <a:srgbClr val="000000"/>
                </a:solidFill>
                <a:effectLst/>
                <a:latin typeface="Calibri Light"/>
                <a:ea typeface="Calibri Light"/>
                <a:cs typeface="Calibri Light"/>
              </a:rPr>
              <a:t>en </a:t>
            </a:r>
            <a:r>
              <a:rPr lang="es" sz="2600" b="1" i="0" strike="noStrike" cap="none" spc="0" baseline="0" dirty="0" smtClean="0">
                <a:solidFill>
                  <a:srgbClr val="000000"/>
                </a:solidFill>
                <a:effectLst/>
                <a:latin typeface="Calibri Light"/>
                <a:ea typeface="Calibri Light"/>
                <a:cs typeface="Calibri Light"/>
              </a:rPr>
              <a:t>Línea</a:t>
            </a:r>
            <a:endParaRPr lang="es" sz="2600" b="1" i="0" strike="noStrike" cap="none" spc="0" baseline="0" dirty="0">
              <a:solidFill>
                <a:srgbClr val="000000"/>
              </a:solidFill>
              <a:effectLst/>
              <a:latin typeface="Calibri Light"/>
              <a:ea typeface="Calibri Light"/>
              <a:cs typeface="Calibri Light"/>
            </a:endParaRPr>
          </a:p>
        </p:txBody>
      </p:sp>
      <p:sp>
        <p:nvSpPr>
          <p:cNvPr id="3" name="TextBox 2">
            <a:extLst>
              <a:ext uri="{FF2B5EF4-FFF2-40B4-BE49-F238E27FC236}">
                <a16:creationId xmlns:a16="http://schemas.microsoft.com/office/drawing/2014/main" id="{FCC05F66-34E9-45A0-A2F0-75D28F3A7356}"/>
              </a:ext>
            </a:extLst>
          </p:cNvPr>
          <p:cNvSpPr txBox="1"/>
          <p:nvPr/>
        </p:nvSpPr>
        <p:spPr>
          <a:xfrm>
            <a:off x="274196" y="1132421"/>
            <a:ext cx="2996359" cy="3966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000" b="1" i="0" strike="noStrike" cap="none" spc="0" baseline="0">
                <a:solidFill>
                  <a:srgbClr val="000000"/>
                </a:solidFill>
                <a:effectLst/>
                <a:latin typeface="Calibri"/>
                <a:ea typeface="Calibri"/>
                <a:cs typeface="Calibri"/>
              </a:rPr>
              <a:t>Preguntas a considerar:</a:t>
            </a:r>
          </a:p>
        </p:txBody>
      </p:sp>
      <p:graphicFrame>
        <p:nvGraphicFramePr>
          <p:cNvPr id="5" name="Diagram 5">
            <a:extLst>
              <a:ext uri="{FF2B5EF4-FFF2-40B4-BE49-F238E27FC236}">
                <a16:creationId xmlns:a16="http://schemas.microsoft.com/office/drawing/2014/main" id="{20017C1E-4D4F-48D0-8530-9CE48DC5356C}"/>
              </a:ext>
            </a:extLst>
          </p:cNvPr>
          <p:cNvGraphicFramePr/>
          <p:nvPr>
            <p:extLst>
              <p:ext uri="{D42A27DB-BD31-4B8C-83A1-F6EECF244321}">
                <p14:modId xmlns:p14="http://schemas.microsoft.com/office/powerpoint/2010/main" val="3858982534"/>
              </p:ext>
            </p:extLst>
          </p:nvPr>
        </p:nvGraphicFramePr>
        <p:xfrm>
          <a:off x="1443260" y="934850"/>
          <a:ext cx="8044063" cy="5808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38940209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C81C4-1934-48AB-93BA-3F989C9A52DB}"/>
              </a:ext>
            </a:extLst>
          </p:cNvPr>
          <p:cNvSpPr txBox="1"/>
          <p:nvPr/>
        </p:nvSpPr>
        <p:spPr>
          <a:xfrm>
            <a:off x="86624" y="159929"/>
            <a:ext cx="4688827" cy="579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a:solidFill>
                  <a:srgbClr val="000000"/>
                </a:solidFill>
                <a:effectLst/>
                <a:latin typeface="Calibri"/>
                <a:ea typeface="Calibri"/>
                <a:cs typeface="Calibri"/>
              </a:rPr>
              <a:t>Crear </a:t>
            </a:r>
            <a:r>
              <a:rPr lang="es" sz="3200" b="1" i="0" strike="noStrike" cap="none" spc="0" baseline="0" dirty="0" smtClean="0">
                <a:solidFill>
                  <a:srgbClr val="000000"/>
                </a:solidFill>
                <a:effectLst/>
                <a:latin typeface="Calibri"/>
                <a:ea typeface="Calibri"/>
                <a:cs typeface="Calibri"/>
              </a:rPr>
              <a:t>costumbres diarias</a:t>
            </a:r>
            <a:endParaRPr lang="es" sz="3200" b="1" i="0" strike="noStrike" cap="none" spc="0" baseline="0" dirty="0">
              <a:solidFill>
                <a:srgbClr val="000000"/>
              </a:solidFill>
              <a:effectLst/>
              <a:latin typeface="Calibri"/>
              <a:ea typeface="Calibri"/>
              <a:cs typeface="Calibri"/>
            </a:endParaRPr>
          </a:p>
        </p:txBody>
      </p:sp>
      <p:sp>
        <p:nvSpPr>
          <p:cNvPr id="5" name="TextBox 4">
            <a:extLst>
              <a:ext uri="{FF2B5EF4-FFF2-40B4-BE49-F238E27FC236}">
                <a16:creationId xmlns:a16="http://schemas.microsoft.com/office/drawing/2014/main" id="{025BEBAB-ACF5-4C0D-ACAC-86CC43236E10}"/>
              </a:ext>
            </a:extLst>
          </p:cNvPr>
          <p:cNvSpPr txBox="1"/>
          <p:nvPr/>
        </p:nvSpPr>
        <p:spPr>
          <a:xfrm>
            <a:off x="572667" y="821839"/>
            <a:ext cx="7757381"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1500" b="1" i="0" strike="noStrike" cap="none" spc="0" baseline="0" dirty="0">
                <a:solidFill>
                  <a:srgbClr val="000000"/>
                </a:solidFill>
                <a:effectLst/>
                <a:ea typeface="Calibri"/>
                <a:cs typeface="Calibri"/>
              </a:rPr>
              <a:t>Actividades sugeridas:</a:t>
            </a:r>
          </a:p>
          <a:p>
            <a:endParaRPr lang="en-US" sz="1500" b="1" spc="25" dirty="0">
              <a:cs typeface="Calibri"/>
            </a:endParaRPr>
          </a:p>
          <a:p>
            <a:pPr marL="285750" indent="-285750">
              <a:buFont typeface="Wingdings" panose="05000000000000000000" pitchFamily="2" charset="2"/>
              <a:buChar char="q"/>
            </a:pPr>
            <a:r>
              <a:rPr lang="es" sz="1500" b="1" i="0" strike="noStrike" cap="none" spc="25" baseline="0" dirty="0">
                <a:solidFill>
                  <a:srgbClr val="000000"/>
                </a:solidFill>
                <a:effectLst/>
                <a:ea typeface="Calibri"/>
                <a:cs typeface="Calibri"/>
              </a:rPr>
              <a:t>Piense en comenzar cada día escolar con una </a:t>
            </a:r>
            <a:r>
              <a:rPr lang="es" sz="1500" b="1" i="0" strike="noStrike" cap="none" spc="25" baseline="0" dirty="0" smtClean="0">
                <a:solidFill>
                  <a:srgbClr val="000000"/>
                </a:solidFill>
                <a:effectLst/>
                <a:ea typeface="Calibri"/>
                <a:cs typeface="Calibri"/>
              </a:rPr>
              <a:t>actividad </a:t>
            </a:r>
            <a:r>
              <a:rPr lang="es" sz="1500" b="1" i="0" strike="noStrike" cap="none" spc="25" baseline="0" dirty="0">
                <a:solidFill>
                  <a:srgbClr val="000000"/>
                </a:solidFill>
                <a:effectLst/>
                <a:ea typeface="Calibri"/>
                <a:cs typeface="Calibri"/>
              </a:rPr>
              <a:t>inicial: </a:t>
            </a:r>
            <a:r>
              <a:rPr lang="es" sz="1500" b="0" i="0" strike="noStrike" cap="none" spc="25" baseline="0" dirty="0" smtClean="0">
                <a:solidFill>
                  <a:srgbClr val="000000"/>
                </a:solidFill>
                <a:effectLst/>
                <a:ea typeface="Calibri"/>
                <a:cs typeface="Calibri"/>
              </a:rPr>
              <a:t>como </a:t>
            </a:r>
            <a:r>
              <a:rPr lang="es" sz="1500" b="0" i="0" strike="noStrike" cap="none" spc="25" baseline="0" dirty="0">
                <a:solidFill>
                  <a:srgbClr val="000000"/>
                </a:solidFill>
                <a:effectLst/>
                <a:ea typeface="Calibri"/>
                <a:cs typeface="Calibri"/>
              </a:rPr>
              <a:t>por </a:t>
            </a:r>
            <a:r>
              <a:rPr lang="es" sz="1500" b="0" i="0" strike="noStrike" cap="none" spc="25" baseline="0" dirty="0" smtClean="0">
                <a:solidFill>
                  <a:srgbClr val="000000"/>
                </a:solidFill>
                <a:effectLst/>
                <a:ea typeface="Calibri"/>
                <a:cs typeface="Calibri"/>
              </a:rPr>
              <a:t>ejemplo,</a:t>
            </a:r>
            <a:r>
              <a:rPr lang="es" sz="1500" b="1" i="0" strike="noStrike" cap="none" spc="25" baseline="0" dirty="0" smtClean="0">
                <a:solidFill>
                  <a:srgbClr val="000000"/>
                </a:solidFill>
                <a:effectLst/>
                <a:ea typeface="Calibri"/>
                <a:cs typeface="Calibri"/>
              </a:rPr>
              <a:t> </a:t>
            </a:r>
            <a:r>
              <a:rPr lang="es" sz="1500" b="0" i="0" strike="noStrike" cap="none" spc="25" baseline="0" dirty="0">
                <a:solidFill>
                  <a:srgbClr val="000000"/>
                </a:solidFill>
                <a:effectLst/>
                <a:ea typeface="Calibri"/>
                <a:cs typeface="Calibri"/>
              </a:rPr>
              <a:t>un momento de silencio, una canción, un poema, una cita, el Juramento a la </a:t>
            </a:r>
            <a:r>
              <a:rPr lang="es" sz="1500" b="0" i="0" strike="noStrike" cap="none" spc="25" baseline="0" dirty="0" smtClean="0">
                <a:solidFill>
                  <a:srgbClr val="000000"/>
                </a:solidFill>
                <a:effectLst/>
                <a:ea typeface="Calibri"/>
                <a:cs typeface="Calibri"/>
              </a:rPr>
              <a:t>Bandera </a:t>
            </a:r>
            <a:r>
              <a:rPr lang="es" sz="1500" b="0" i="0" strike="noStrike" cap="none" spc="25" baseline="0" dirty="0">
                <a:solidFill>
                  <a:srgbClr val="000000"/>
                </a:solidFill>
                <a:effectLst/>
                <a:ea typeface="Calibri"/>
                <a:cs typeface="Calibri"/>
              </a:rPr>
              <a:t>o </a:t>
            </a:r>
            <a:r>
              <a:rPr lang="es" sz="1500" b="0" i="0" strike="noStrike" cap="none" spc="25" baseline="0" dirty="0" smtClean="0">
                <a:solidFill>
                  <a:srgbClr val="000000"/>
                </a:solidFill>
                <a:effectLst/>
                <a:ea typeface="Calibri"/>
                <a:cs typeface="Calibri"/>
              </a:rPr>
              <a:t>revisar las </a:t>
            </a:r>
            <a:r>
              <a:rPr lang="es" sz="1500" b="0" i="0" strike="noStrike" cap="none" spc="25" baseline="0" dirty="0">
                <a:solidFill>
                  <a:srgbClr val="000000"/>
                </a:solidFill>
                <a:effectLst/>
                <a:ea typeface="Calibri"/>
                <a:cs typeface="Calibri"/>
              </a:rPr>
              <a:t>actividades </a:t>
            </a:r>
            <a:r>
              <a:rPr lang="es" sz="1500" b="0" i="0" strike="noStrike" cap="none" spc="25" baseline="0" dirty="0" smtClean="0">
                <a:solidFill>
                  <a:srgbClr val="000000"/>
                </a:solidFill>
                <a:effectLst/>
                <a:ea typeface="Calibri"/>
                <a:cs typeface="Calibri"/>
              </a:rPr>
              <a:t>del </a:t>
            </a:r>
            <a:r>
              <a:rPr lang="es" sz="1500" b="0" i="0" strike="noStrike" cap="none" spc="25" baseline="0" dirty="0">
                <a:solidFill>
                  <a:srgbClr val="000000"/>
                </a:solidFill>
                <a:effectLst/>
                <a:ea typeface="Calibri"/>
                <a:cs typeface="Calibri"/>
              </a:rPr>
              <a:t>día</a:t>
            </a:r>
            <a:r>
              <a:rPr lang="es" sz="1500" b="0" i="0" strike="noStrike" cap="none" spc="25" baseline="0" dirty="0" smtClean="0">
                <a:solidFill>
                  <a:srgbClr val="000000"/>
                </a:solidFill>
                <a:effectLst/>
                <a:ea typeface="Calibri"/>
                <a:cs typeface="Calibri"/>
              </a:rPr>
              <a:t>. Que sea una actividad corta</a:t>
            </a:r>
            <a:r>
              <a:rPr lang="es" sz="1500" b="0" i="0" strike="noStrike" cap="none" spc="25" dirty="0" smtClean="0">
                <a:solidFill>
                  <a:srgbClr val="000000"/>
                </a:solidFill>
                <a:effectLst/>
                <a:ea typeface="Calibri"/>
                <a:cs typeface="Calibri"/>
              </a:rPr>
              <a:t> y </a:t>
            </a:r>
            <a:r>
              <a:rPr lang="es" sz="1500" b="0" i="0" strike="noStrike" cap="none" spc="25" baseline="0" dirty="0" smtClean="0">
                <a:solidFill>
                  <a:srgbClr val="000000"/>
                </a:solidFill>
                <a:effectLst/>
                <a:ea typeface="Calibri"/>
                <a:cs typeface="Calibri"/>
              </a:rPr>
              <a:t>uniforme</a:t>
            </a:r>
            <a:r>
              <a:rPr lang="es" sz="1500" b="0" i="0" strike="noStrike" cap="none" spc="25" baseline="0" dirty="0">
                <a:solidFill>
                  <a:srgbClr val="000000"/>
                </a:solidFill>
                <a:effectLst/>
                <a:ea typeface="Calibri"/>
                <a:cs typeface="Calibri"/>
              </a:rPr>
              <a:t>.</a:t>
            </a:r>
            <a:endParaRPr lang="en-US" sz="1500" dirty="0"/>
          </a:p>
          <a:p>
            <a:pPr marL="285750" indent="-285750">
              <a:buFont typeface="Wingdings" panose="05000000000000000000" pitchFamily="2" charset="2"/>
              <a:buChar char="q"/>
            </a:pPr>
            <a:endParaRPr lang="en-US" sz="1500" b="1" spc="25" dirty="0">
              <a:cs typeface="Calibri"/>
            </a:endParaRPr>
          </a:p>
          <a:p>
            <a:pPr marL="285750" indent="-285750">
              <a:buFont typeface="Wingdings" panose="05000000000000000000" pitchFamily="2" charset="2"/>
              <a:buChar char="q"/>
            </a:pPr>
            <a:r>
              <a:rPr lang="es" sz="1500" b="1" i="0" strike="noStrike" cap="none" spc="25" baseline="0" dirty="0" smtClean="0">
                <a:solidFill>
                  <a:srgbClr val="000000"/>
                </a:solidFill>
                <a:effectLst/>
                <a:ea typeface="Calibri"/>
                <a:cs typeface="Calibri"/>
              </a:rPr>
              <a:t>Limite las </a:t>
            </a:r>
            <a:r>
              <a:rPr lang="es" sz="1500" b="1" i="0" strike="noStrike" cap="none" spc="25" baseline="0" dirty="0">
                <a:solidFill>
                  <a:srgbClr val="000000"/>
                </a:solidFill>
                <a:effectLst/>
                <a:ea typeface="Calibri"/>
                <a:cs typeface="Calibri"/>
              </a:rPr>
              <a:t>interrupciones externas: </a:t>
            </a:r>
            <a:r>
              <a:rPr lang="es" sz="1500" b="0" i="0" strike="noStrike" cap="none" spc="25" baseline="0" dirty="0" smtClean="0">
                <a:solidFill>
                  <a:srgbClr val="000000"/>
                </a:solidFill>
                <a:effectLst/>
                <a:ea typeface="Calibri"/>
                <a:cs typeface="Calibri"/>
              </a:rPr>
              <a:t>es decir</a:t>
            </a:r>
            <a:r>
              <a:rPr lang="es" sz="1500" spc="25" dirty="0">
                <a:solidFill>
                  <a:srgbClr val="000000"/>
                </a:solidFill>
                <a:ea typeface="Calibri"/>
                <a:cs typeface="Calibri"/>
              </a:rPr>
              <a:t>,</a:t>
            </a:r>
            <a:r>
              <a:rPr lang="es" sz="1500" b="0" i="0" strike="noStrike" cap="none" spc="25" baseline="0" dirty="0">
                <a:solidFill>
                  <a:srgbClr val="000000"/>
                </a:solidFill>
                <a:effectLst/>
                <a:ea typeface="Calibri"/>
                <a:cs typeface="Calibri"/>
              </a:rPr>
              <a:t> sin teléfonos celulares a menos que sea para tareas escolares, sin citas </a:t>
            </a:r>
            <a:r>
              <a:rPr lang="es" sz="1500" b="0" i="0" strike="noStrike" cap="none" spc="25" baseline="0" dirty="0" smtClean="0">
                <a:solidFill>
                  <a:srgbClr val="000000"/>
                </a:solidFill>
                <a:effectLst/>
                <a:ea typeface="Calibri"/>
                <a:cs typeface="Calibri"/>
              </a:rPr>
              <a:t>programadas </a:t>
            </a:r>
            <a:r>
              <a:rPr lang="es" sz="1500" b="0" i="0" strike="noStrike" cap="none" spc="25" baseline="0" dirty="0">
                <a:solidFill>
                  <a:srgbClr val="000000"/>
                </a:solidFill>
                <a:effectLst/>
                <a:ea typeface="Calibri"/>
                <a:cs typeface="Calibri"/>
              </a:rPr>
              <a:t>o </a:t>
            </a:r>
            <a:r>
              <a:rPr lang="es" sz="1500" b="0" i="0" strike="noStrike" cap="none" spc="25" baseline="0" dirty="0" smtClean="0">
                <a:solidFill>
                  <a:srgbClr val="000000"/>
                </a:solidFill>
                <a:effectLst/>
                <a:ea typeface="Calibri"/>
                <a:cs typeface="Calibri"/>
              </a:rPr>
              <a:t>visitas en casa.</a:t>
            </a:r>
            <a:endParaRPr lang="en-US" sz="1500" dirty="0"/>
          </a:p>
          <a:p>
            <a:pPr marL="285750" indent="-285750">
              <a:buFont typeface="Wingdings" panose="05000000000000000000" pitchFamily="2" charset="2"/>
              <a:buChar char="q"/>
            </a:pPr>
            <a:endParaRPr lang="en-US" sz="1500" b="1" spc="25" dirty="0">
              <a:cs typeface="Calibri"/>
            </a:endParaRPr>
          </a:p>
          <a:p>
            <a:pPr marL="285750" indent="-285750">
              <a:buFont typeface="Wingdings" panose="05000000000000000000" pitchFamily="2" charset="2"/>
              <a:buChar char="q"/>
            </a:pPr>
            <a:r>
              <a:rPr lang="es" sz="1500" b="1" i="0" strike="noStrike" cap="none" spc="25" baseline="0" dirty="0" smtClean="0">
                <a:solidFill>
                  <a:srgbClr val="000000"/>
                </a:solidFill>
                <a:effectLst/>
                <a:ea typeface="Calibri"/>
                <a:cs typeface="Calibri"/>
              </a:rPr>
              <a:t>Incluya </a:t>
            </a:r>
            <a:r>
              <a:rPr lang="es" sz="1500" b="1" i="0" strike="noStrike" cap="none" spc="25" baseline="0" dirty="0">
                <a:solidFill>
                  <a:srgbClr val="000000"/>
                </a:solidFill>
                <a:effectLst/>
                <a:ea typeface="Calibri"/>
                <a:cs typeface="Calibri"/>
              </a:rPr>
              <a:t>descansos regulares </a:t>
            </a:r>
            <a:r>
              <a:rPr lang="es" sz="1500" b="1" i="0" strike="noStrike" cap="none" spc="25" baseline="0" dirty="0" smtClean="0">
                <a:solidFill>
                  <a:srgbClr val="000000"/>
                </a:solidFill>
                <a:effectLst/>
                <a:ea typeface="Calibri"/>
                <a:cs typeface="Calibri"/>
              </a:rPr>
              <a:t>programados:</a:t>
            </a:r>
            <a:r>
              <a:rPr lang="es" sz="1500" b="0" i="0" strike="noStrike" cap="none" spc="25" baseline="0" dirty="0">
                <a:solidFill>
                  <a:srgbClr val="000000"/>
                </a:solidFill>
                <a:effectLst/>
                <a:ea typeface="Calibri"/>
                <a:cs typeface="Calibri"/>
              </a:rPr>
              <a:t> </a:t>
            </a:r>
            <a:r>
              <a:rPr lang="es" sz="1500" b="0" i="0" strike="noStrike" cap="none" spc="25" baseline="0" dirty="0" smtClean="0">
                <a:solidFill>
                  <a:srgbClr val="000000"/>
                </a:solidFill>
                <a:effectLst/>
                <a:ea typeface="Calibri"/>
                <a:cs typeface="Calibri"/>
              </a:rPr>
              <a:t>Programe </a:t>
            </a:r>
            <a:r>
              <a:rPr lang="es" sz="1500" b="0" i="0" strike="noStrike" cap="none" spc="25" baseline="0" dirty="0">
                <a:solidFill>
                  <a:srgbClr val="000000"/>
                </a:solidFill>
                <a:effectLst/>
                <a:ea typeface="Calibri"/>
                <a:cs typeface="Calibri"/>
              </a:rPr>
              <a:t>descansos de cinco a diez minutos dentro del </a:t>
            </a:r>
            <a:r>
              <a:rPr lang="es" sz="1500" b="0" i="0" strike="noStrike" cap="none" spc="25" baseline="0" dirty="0" smtClean="0">
                <a:solidFill>
                  <a:srgbClr val="000000"/>
                </a:solidFill>
                <a:effectLst/>
                <a:ea typeface="Calibri"/>
                <a:cs typeface="Calibri"/>
              </a:rPr>
              <a:t>horario de escuela. </a:t>
            </a:r>
            <a:r>
              <a:rPr lang="es" sz="1500" b="0" i="0" strike="noStrike" cap="none" spc="25" baseline="0" dirty="0">
                <a:solidFill>
                  <a:srgbClr val="000000"/>
                </a:solidFill>
                <a:effectLst/>
                <a:ea typeface="Calibri"/>
                <a:cs typeface="Calibri"/>
              </a:rPr>
              <a:t>Este es el momento para que el niño se levante y se mueva, use el baño o coma algo. **La frecuencia y la duración de los descansos dependen de la edad del </a:t>
            </a:r>
            <a:r>
              <a:rPr lang="es" sz="1500" b="0" i="0" strike="noStrike" cap="none" spc="25" baseline="0" dirty="0" smtClean="0">
                <a:solidFill>
                  <a:srgbClr val="000000"/>
                </a:solidFill>
                <a:effectLst/>
                <a:ea typeface="Calibri"/>
                <a:cs typeface="Calibri"/>
              </a:rPr>
              <a:t>alumno </a:t>
            </a:r>
            <a:r>
              <a:rPr lang="es" sz="1500" b="0" i="0" strike="noStrike" cap="none" spc="25" baseline="0" dirty="0">
                <a:solidFill>
                  <a:srgbClr val="000000"/>
                </a:solidFill>
                <a:effectLst/>
                <a:ea typeface="Calibri"/>
                <a:cs typeface="Calibri"/>
              </a:rPr>
              <a:t>y de los estilos de aprendizaje individuales.</a:t>
            </a:r>
            <a:endParaRPr lang="en-US" sz="1500" dirty="0"/>
          </a:p>
          <a:p>
            <a:pPr marL="285750" indent="-285750">
              <a:buFont typeface="Wingdings" panose="05000000000000000000" pitchFamily="2" charset="2"/>
              <a:buChar char="q"/>
            </a:pPr>
            <a:endParaRPr lang="en-US" sz="1500" b="1" spc="25" dirty="0">
              <a:cs typeface="Calibri"/>
            </a:endParaRPr>
          </a:p>
          <a:p>
            <a:pPr marL="285750" indent="-285750">
              <a:buFont typeface="Wingdings" panose="05000000000000000000" pitchFamily="2" charset="2"/>
              <a:buChar char="q"/>
            </a:pPr>
            <a:r>
              <a:rPr lang="es" sz="1500" b="1" i="0" strike="noStrike" cap="none" spc="25" baseline="0" dirty="0">
                <a:solidFill>
                  <a:srgbClr val="000000"/>
                </a:solidFill>
                <a:effectLst/>
                <a:ea typeface="Calibri"/>
                <a:cs typeface="Calibri"/>
              </a:rPr>
              <a:t>Incluya a su hijo en las decisiones de planificación y programación:</a:t>
            </a:r>
            <a:r>
              <a:rPr lang="es" sz="1500" b="0" i="0" strike="noStrike" cap="none" spc="25" baseline="0" dirty="0">
                <a:solidFill>
                  <a:srgbClr val="000000"/>
                </a:solidFill>
                <a:effectLst/>
                <a:ea typeface="Calibri"/>
                <a:cs typeface="Calibri"/>
              </a:rPr>
              <a:t> Déle a su hijo parte de la responsabilidad de determinar el horario </a:t>
            </a:r>
            <a:r>
              <a:rPr lang="es" sz="1500" b="0" i="0" strike="noStrike" cap="none" spc="25" baseline="0" dirty="0" smtClean="0">
                <a:solidFill>
                  <a:srgbClr val="000000"/>
                </a:solidFill>
                <a:effectLst/>
                <a:ea typeface="Calibri"/>
                <a:cs typeface="Calibri"/>
              </a:rPr>
              <a:t>basado </a:t>
            </a:r>
            <a:r>
              <a:rPr lang="es" sz="1500" b="0" i="0" strike="noStrike" cap="none" spc="25" baseline="0" dirty="0">
                <a:solidFill>
                  <a:srgbClr val="000000"/>
                </a:solidFill>
                <a:effectLst/>
                <a:ea typeface="Calibri"/>
                <a:cs typeface="Calibri"/>
              </a:rPr>
              <a:t>en las tareas semanales que </a:t>
            </a:r>
            <a:r>
              <a:rPr lang="es" sz="1500" b="0" i="0" strike="noStrike" cap="none" spc="25" baseline="0" dirty="0" smtClean="0">
                <a:solidFill>
                  <a:srgbClr val="000000"/>
                </a:solidFill>
                <a:effectLst/>
                <a:ea typeface="Calibri"/>
                <a:cs typeface="Calibri"/>
              </a:rPr>
              <a:t>le de </a:t>
            </a:r>
            <a:r>
              <a:rPr lang="es" sz="1500" b="0" i="0" strike="noStrike" cap="none" spc="25" baseline="0" dirty="0">
                <a:solidFill>
                  <a:srgbClr val="000000"/>
                </a:solidFill>
                <a:effectLst/>
                <a:ea typeface="Calibri"/>
                <a:cs typeface="Calibri"/>
              </a:rPr>
              <a:t>el maestro. </a:t>
            </a:r>
            <a:r>
              <a:rPr lang="es" sz="1500" b="0" i="0" strike="noStrike" cap="none" spc="25" baseline="0" dirty="0" smtClean="0">
                <a:solidFill>
                  <a:srgbClr val="000000"/>
                </a:solidFill>
                <a:effectLst/>
                <a:ea typeface="Calibri"/>
                <a:cs typeface="Calibri"/>
              </a:rPr>
              <a:t>D</a:t>
            </a:r>
            <a:r>
              <a:rPr lang="en-US" sz="1500" b="0" i="0" strike="noStrike" cap="none" spc="25" baseline="0" dirty="0">
                <a:solidFill>
                  <a:srgbClr val="000000"/>
                </a:solidFill>
                <a:effectLst/>
                <a:ea typeface="Calibri"/>
                <a:cs typeface="Calibri"/>
              </a:rPr>
              <a:t>e</a:t>
            </a:r>
            <a:r>
              <a:rPr lang="es" sz="1500" b="0" i="0" strike="noStrike" cap="none" spc="25" baseline="0" dirty="0" smtClean="0">
                <a:solidFill>
                  <a:srgbClr val="000000"/>
                </a:solidFill>
                <a:effectLst/>
                <a:ea typeface="Calibri"/>
                <a:cs typeface="Calibri"/>
              </a:rPr>
              <a:t>le la </a:t>
            </a:r>
            <a:r>
              <a:rPr lang="es" sz="1500" b="0" i="0" strike="noStrike" cap="none" spc="25" baseline="0" dirty="0">
                <a:solidFill>
                  <a:srgbClr val="000000"/>
                </a:solidFill>
                <a:effectLst/>
                <a:ea typeface="Calibri"/>
                <a:cs typeface="Calibri"/>
              </a:rPr>
              <a:t>opción </a:t>
            </a:r>
            <a:r>
              <a:rPr lang="es" sz="1500" b="0" i="0" strike="noStrike" cap="none" spc="25" baseline="0" dirty="0" smtClean="0">
                <a:solidFill>
                  <a:srgbClr val="000000"/>
                </a:solidFill>
                <a:effectLst/>
                <a:ea typeface="Calibri"/>
                <a:cs typeface="Calibri"/>
              </a:rPr>
              <a:t>de elegir cómo le </a:t>
            </a:r>
            <a:r>
              <a:rPr lang="es" sz="1500" b="0" i="0" strike="noStrike" cap="none" spc="25" baseline="0" dirty="0">
                <a:solidFill>
                  <a:srgbClr val="000000"/>
                </a:solidFill>
                <a:effectLst/>
                <a:ea typeface="Calibri"/>
                <a:cs typeface="Calibri"/>
              </a:rPr>
              <a:t>gustaría </a:t>
            </a:r>
            <a:r>
              <a:rPr lang="es" sz="1500" b="0" i="0" strike="noStrike" cap="none" spc="25" baseline="0" dirty="0" smtClean="0">
                <a:solidFill>
                  <a:srgbClr val="000000"/>
                </a:solidFill>
                <a:effectLst/>
                <a:ea typeface="Calibri"/>
                <a:cs typeface="Calibri"/>
              </a:rPr>
              <a:t>completar sus </a:t>
            </a:r>
            <a:r>
              <a:rPr lang="es" sz="1500" b="0" i="0" strike="noStrike" cap="none" spc="25" baseline="0" dirty="0">
                <a:solidFill>
                  <a:srgbClr val="000000"/>
                </a:solidFill>
                <a:effectLst/>
                <a:ea typeface="Calibri"/>
                <a:cs typeface="Calibri"/>
              </a:rPr>
              <a:t>tareas en base a sus intereses, gustos y estilos de aprendizaje. </a:t>
            </a:r>
            <a:r>
              <a:rPr lang="es" sz="1500" b="0" i="0" strike="noStrike" cap="none" spc="25" baseline="0" dirty="0" smtClean="0">
                <a:solidFill>
                  <a:srgbClr val="000000"/>
                </a:solidFill>
                <a:effectLst/>
                <a:ea typeface="Calibri"/>
                <a:cs typeface="Calibri"/>
              </a:rPr>
              <a:t>También pueden ayudar a limpiar su área al final del día, levantando</a:t>
            </a:r>
            <a:r>
              <a:rPr lang="es" sz="1500" b="0" i="0" strike="noStrike" cap="none" spc="25" dirty="0" smtClean="0">
                <a:solidFill>
                  <a:srgbClr val="000000"/>
                </a:solidFill>
                <a:effectLst/>
                <a:ea typeface="Calibri"/>
                <a:cs typeface="Calibri"/>
              </a:rPr>
              <a:t> sus cosas para que estén listos para el día siguiente</a:t>
            </a:r>
            <a:r>
              <a:rPr lang="es" sz="1500" b="0" i="0" strike="noStrike" cap="none" spc="25" baseline="0" dirty="0" smtClean="0">
                <a:solidFill>
                  <a:srgbClr val="000000"/>
                </a:solidFill>
                <a:effectLst/>
                <a:ea typeface="Calibri"/>
                <a:cs typeface="Calibri"/>
              </a:rPr>
              <a:t>.</a:t>
            </a:r>
            <a:endParaRPr lang="en-US" sz="1500" dirty="0"/>
          </a:p>
          <a:p>
            <a:endParaRPr lang="en-US" sz="1500" dirty="0">
              <a:cs typeface="Calibri"/>
            </a:endParaRPr>
          </a:p>
          <a:p>
            <a:r>
              <a:rPr lang="es" sz="1500" b="0" i="0" strike="noStrike" cap="none" spc="0" baseline="0" dirty="0">
                <a:solidFill>
                  <a:srgbClr val="000000"/>
                </a:solidFill>
                <a:effectLst/>
                <a:ea typeface="Calibri"/>
                <a:cs typeface="Calibri"/>
              </a:rPr>
              <a:t>(*Fuente</a:t>
            </a:r>
            <a:r>
              <a:rPr lang="es" sz="1500" b="0" i="0" strike="noStrike" cap="none" spc="0" baseline="0" dirty="0" smtClean="0">
                <a:solidFill>
                  <a:srgbClr val="000000"/>
                </a:solidFill>
                <a:effectLst/>
                <a:ea typeface="Calibri"/>
                <a:cs typeface="Calibri"/>
              </a:rPr>
              <a:t>: </a:t>
            </a:r>
            <a:r>
              <a:rPr lang="es" sz="1500" b="0" i="0" strike="noStrike" cap="none" spc="0" baseline="0" dirty="0">
                <a:solidFill>
                  <a:srgbClr val="000000"/>
                </a:solidFill>
                <a:effectLst/>
                <a:ea typeface="Calibri"/>
                <a:cs typeface="Calibri"/>
                <a:hlinkClick r:id="rId3" history="0"/>
              </a:rPr>
              <a:t>https://www.calverteducation.com/</a:t>
            </a:r>
            <a:r>
              <a:rPr lang="es" sz="1500" b="0" i="0" strike="noStrike" cap="none" spc="0" baseline="0" dirty="0">
                <a:solidFill>
                  <a:srgbClr val="000000"/>
                </a:solidFill>
                <a:effectLst/>
                <a:ea typeface="Calibri"/>
                <a:cs typeface="Calibri"/>
              </a:rPr>
              <a:t>)</a:t>
            </a:r>
          </a:p>
        </p:txBody>
      </p:sp>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9139223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s" sz="6300" b="1" i="0" strike="noStrike" cap="none" spc="0" baseline="0">
                <a:solidFill>
                  <a:srgbClr val="000000"/>
                </a:solidFill>
                <a:effectLst/>
                <a:latin typeface="Calibri"/>
                <a:ea typeface="Calibri"/>
                <a:cs typeface="Calibri"/>
              </a:rPr>
              <a:t>Tecnología</a:t>
            </a:r>
            <a:endParaRPr lang="en-US" sz="6300" kern="1200">
              <a:solidFill>
                <a:schemeClr val="tx1"/>
              </a:solidFill>
              <a:latin typeface="+mj-lt"/>
              <a:ea typeface="+mj-ea"/>
              <a:cs typeface="+mj-cs"/>
            </a:endParaRPr>
          </a:p>
        </p:txBody>
      </p:sp>
      <p:cxnSp>
        <p:nvCxnSpPr>
          <p:cNvPr id="52" name="Straight Connector 51">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4622761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00297977"/>
              </p:ext>
            </p:extLst>
          </p:nvPr>
        </p:nvGraphicFramePr>
        <p:xfrm>
          <a:off x="188905" y="1437442"/>
          <a:ext cx="8835022" cy="5949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6CC81C4-1934-48AB-93BA-3F989C9A52DB}"/>
              </a:ext>
            </a:extLst>
          </p:cNvPr>
          <p:cNvSpPr txBox="1"/>
          <p:nvPr/>
        </p:nvSpPr>
        <p:spPr>
          <a:xfrm>
            <a:off x="0" y="161110"/>
            <a:ext cx="6574070"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2600" b="1" i="0" strike="noStrike" cap="none" spc="0" baseline="0" dirty="0" smtClean="0">
                <a:solidFill>
                  <a:srgbClr val="000000"/>
                </a:solidFill>
                <a:effectLst/>
                <a:latin typeface="Calibri"/>
                <a:ea typeface="Calibri"/>
                <a:cs typeface="Calibri"/>
              </a:rPr>
              <a:t>Experiencia </a:t>
            </a:r>
            <a:r>
              <a:rPr lang="es" sz="2600" b="1" i="0" strike="noStrike" cap="none" spc="0" baseline="0" dirty="0">
                <a:solidFill>
                  <a:srgbClr val="000000"/>
                </a:solidFill>
                <a:effectLst/>
                <a:latin typeface="Calibri"/>
                <a:ea typeface="Calibri"/>
                <a:cs typeface="Calibri"/>
              </a:rPr>
              <a:t>de </a:t>
            </a:r>
            <a:r>
              <a:rPr lang="es" sz="2600" b="1" i="0" strike="noStrike" cap="none" spc="0" baseline="0" dirty="0" smtClean="0">
                <a:solidFill>
                  <a:srgbClr val="000000"/>
                </a:solidFill>
                <a:effectLst/>
                <a:latin typeface="Calibri"/>
                <a:ea typeface="Calibri"/>
                <a:cs typeface="Calibri"/>
              </a:rPr>
              <a:t>Aprendizaje </a:t>
            </a:r>
            <a:r>
              <a:rPr lang="es" sz="2600" b="1" i="0" strike="noStrike" cap="none" spc="0" baseline="0" dirty="0">
                <a:solidFill>
                  <a:srgbClr val="000000"/>
                </a:solidFill>
                <a:effectLst/>
                <a:latin typeface="Calibri"/>
                <a:ea typeface="Calibri"/>
                <a:cs typeface="Calibri"/>
              </a:rPr>
              <a:t>en </a:t>
            </a:r>
            <a:r>
              <a:rPr lang="es" sz="2600" b="1" i="0" strike="noStrike" cap="none" spc="0" baseline="0" dirty="0" smtClean="0">
                <a:solidFill>
                  <a:srgbClr val="000000"/>
                </a:solidFill>
                <a:effectLst/>
                <a:latin typeface="Calibri"/>
                <a:ea typeface="Calibri"/>
                <a:cs typeface="Calibri"/>
              </a:rPr>
              <a:t>Línea Mejorada </a:t>
            </a:r>
            <a:endParaRPr lang="es" sz="2600" b="1" i="0" strike="noStrike" cap="none" spc="0" baseline="0" dirty="0">
              <a:solidFill>
                <a:srgbClr val="000000"/>
              </a:solidFill>
              <a:effectLst/>
              <a:latin typeface="Calibri"/>
              <a:ea typeface="Calibri"/>
              <a:cs typeface="Calibri"/>
            </a:endParaRPr>
          </a:p>
        </p:txBody>
      </p:sp>
      <p:sp>
        <p:nvSpPr>
          <p:cNvPr id="7" name="Title 1"/>
          <p:cNvSpPr>
            <a:spLocks noGrp="1"/>
          </p:cNvSpPr>
          <p:nvPr>
            <p:ph type="title"/>
          </p:nvPr>
        </p:nvSpPr>
        <p:spPr>
          <a:xfrm>
            <a:off x="257175" y="1747343"/>
            <a:ext cx="8429625" cy="381826"/>
          </a:xfrm>
        </p:spPr>
        <p:txBody>
          <a:bodyPr/>
          <a:lstStyle/>
          <a:p>
            <a:r>
              <a:rPr lang="es" sz="1800" b="1" i="0" strike="noStrike" cap="none" spc="0" baseline="0" dirty="0">
                <a:solidFill>
                  <a:srgbClr val="000000"/>
                </a:solidFill>
                <a:effectLst/>
                <a:latin typeface="Calibri"/>
                <a:ea typeface="Calibri"/>
                <a:cs typeface="Calibri"/>
              </a:rPr>
              <a:t>Los </a:t>
            </a:r>
            <a:r>
              <a:rPr lang="es" sz="1800" b="1" i="0" strike="noStrike" cap="none" spc="0" baseline="0" dirty="0" smtClean="0">
                <a:solidFill>
                  <a:srgbClr val="000000"/>
                </a:solidFill>
                <a:effectLst/>
                <a:latin typeface="Calibri"/>
                <a:ea typeface="Calibri"/>
                <a:cs typeface="Calibri"/>
              </a:rPr>
              <a:t>alumnos </a:t>
            </a:r>
            <a:r>
              <a:rPr lang="es" sz="1800" b="1" i="0" strike="noStrike" cap="none" spc="0" baseline="0" dirty="0">
                <a:solidFill>
                  <a:srgbClr val="000000"/>
                </a:solidFill>
                <a:effectLst/>
                <a:latin typeface="Calibri"/>
                <a:ea typeface="Calibri"/>
                <a:cs typeface="Calibri"/>
              </a:rPr>
              <a:t>y </a:t>
            </a:r>
            <a:r>
              <a:rPr lang="es" sz="1800" b="1" i="0" strike="noStrike" cap="none" spc="0" baseline="0" dirty="0" smtClean="0">
                <a:solidFill>
                  <a:srgbClr val="000000"/>
                </a:solidFill>
                <a:effectLst/>
                <a:latin typeface="Calibri"/>
                <a:ea typeface="Calibri"/>
                <a:cs typeface="Calibri"/>
              </a:rPr>
              <a:t>su familia </a:t>
            </a:r>
            <a:r>
              <a:rPr lang="es" sz="1800" b="1" i="0" strike="noStrike" cap="none" spc="0" baseline="0" dirty="0">
                <a:solidFill>
                  <a:srgbClr val="000000"/>
                </a:solidFill>
                <a:effectLst/>
                <a:latin typeface="Calibri"/>
                <a:ea typeface="Calibri"/>
                <a:cs typeface="Calibri"/>
              </a:rPr>
              <a:t>tendrán una mejor experiencia en línea al comenzar el nuevo </a:t>
            </a:r>
            <a:r>
              <a:rPr lang="es" sz="1800" b="1" i="0" strike="noStrike" cap="none" spc="0" baseline="0" dirty="0" smtClean="0">
                <a:solidFill>
                  <a:srgbClr val="000000"/>
                </a:solidFill>
                <a:effectLst/>
                <a:latin typeface="Calibri"/>
                <a:ea typeface="Calibri"/>
                <a:cs typeface="Calibri"/>
              </a:rPr>
              <a:t>ciclo escolar. Incluyendo:</a:t>
            </a:r>
            <a:r>
              <a:rPr sz="4000" dirty="0"/>
              <a:t/>
            </a:r>
            <a:br>
              <a:rPr sz="4000" dirty="0"/>
            </a:br>
            <a:endParaRPr lang="en-US" dirty="0"/>
          </a:p>
        </p:txBody>
      </p:sp>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6330895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20930" y="1644804"/>
            <a:ext cx="7740169" cy="4064017"/>
          </a:xfrm>
          <a:prstGeom prst="rect">
            <a:avLst/>
          </a:prstGeom>
        </p:spPr>
      </p:pic>
      <p:sp>
        <p:nvSpPr>
          <p:cNvPr id="4" name="Slide Number Placeholder 3"/>
          <p:cNvSpPr>
            <a:spLocks noGrp="1"/>
          </p:cNvSpPr>
          <p:nvPr>
            <p:ph type="sldNum" sz="quarter" idx="11"/>
          </p:nvPr>
        </p:nvSpPr>
        <p:spPr/>
        <p:txBody>
          <a:bodyPr/>
          <a:lstStyle/>
          <a:p>
            <a:pPr>
              <a:defRPr/>
            </a:pPr>
            <a:fld id="{0CF0625A-6DA4-2542-A4CE-A3929B575227}" type="slidenum">
              <a:rPr lang="en-US" smtClean="0"/>
              <a:pPr>
                <a:defRPr/>
              </a:pPr>
              <a:t>19</a:t>
            </a:fld>
            <a:endParaRPr lang="en-US"/>
          </a:p>
        </p:txBody>
      </p:sp>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
        <p:nvSpPr>
          <p:cNvPr id="8" name="Title 1">
            <a:extLst>
              <a:ext uri="{FF2B5EF4-FFF2-40B4-BE49-F238E27FC236}">
                <a16:creationId xmlns:a16="http://schemas.microsoft.com/office/drawing/2014/main" id="{224BE87A-C477-4808-9E67-BBEEDB974451}"/>
              </a:ext>
            </a:extLst>
          </p:cNvPr>
          <p:cNvSpPr>
            <a:spLocks noGrp="1"/>
          </p:cNvSpPr>
          <p:nvPr>
            <p:ph type="title"/>
          </p:nvPr>
        </p:nvSpPr>
        <p:spPr>
          <a:xfrm>
            <a:off x="67329" y="103031"/>
            <a:ext cx="6510892" cy="695460"/>
          </a:xfrm>
        </p:spPr>
        <p:txBody>
          <a:bodyPr/>
          <a:lstStyle/>
          <a:p>
            <a:r>
              <a:rPr lang="es" sz="3200" b="1" i="0" strike="noStrike" cap="none" spc="0" baseline="0" dirty="0">
                <a:solidFill>
                  <a:srgbClr val="000000"/>
                </a:solidFill>
                <a:effectLst/>
                <a:latin typeface="Calibri"/>
                <a:ea typeface="Calibri"/>
                <a:cs typeface="Calibri"/>
              </a:rPr>
              <a:t>Herramientas de </a:t>
            </a:r>
            <a:r>
              <a:rPr lang="es" sz="3200" b="1" i="0" strike="noStrike" cap="none" spc="0" baseline="0" dirty="0" smtClean="0">
                <a:solidFill>
                  <a:srgbClr val="000000"/>
                </a:solidFill>
                <a:effectLst/>
                <a:latin typeface="Calibri"/>
                <a:ea typeface="Calibri"/>
                <a:cs typeface="Calibri"/>
              </a:rPr>
              <a:t>Aprendizaje</a:t>
            </a:r>
            <a:endParaRPr lang="en-US" sz="3200" b="1" dirty="0"/>
          </a:p>
        </p:txBody>
      </p:sp>
    </p:spTree>
    <p:extLst>
      <p:ext uri="{BB962C8B-B14F-4D97-AF65-F5344CB8AC3E}">
        <p14:creationId xmlns:p14="http://schemas.microsoft.com/office/powerpoint/2010/main" val="3788912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1FC5-A80A-4F8A-9DA0-D1B8E842C837}"/>
              </a:ext>
            </a:extLst>
          </p:cNvPr>
          <p:cNvSpPr>
            <a:spLocks noGrp="1"/>
          </p:cNvSpPr>
          <p:nvPr>
            <p:ph type="title"/>
          </p:nvPr>
        </p:nvSpPr>
        <p:spPr>
          <a:xfrm>
            <a:off x="499912" y="872450"/>
            <a:ext cx="8429625" cy="1073601"/>
          </a:xfrm>
        </p:spPr>
        <p:txBody>
          <a:bodyPr/>
          <a:lstStyle/>
          <a:p>
            <a:r>
              <a:rPr lang="en-US" dirty="0" smtClean="0"/>
              <a:t>Dulles High School</a:t>
            </a:r>
            <a:endParaRPr lang="en-US" dirty="0"/>
          </a:p>
        </p:txBody>
      </p:sp>
      <p:sp>
        <p:nvSpPr>
          <p:cNvPr id="7" name="Slide Number Placeholder 6">
            <a:extLst>
              <a:ext uri="{FF2B5EF4-FFF2-40B4-BE49-F238E27FC236}">
                <a16:creationId xmlns:a16="http://schemas.microsoft.com/office/drawing/2014/main" id="{9F1AEFF7-5A0D-41D8-B9CD-DBBA5A32A8B2}"/>
              </a:ext>
            </a:extLst>
          </p:cNvPr>
          <p:cNvSpPr>
            <a:spLocks noGrp="1"/>
          </p:cNvSpPr>
          <p:nvPr>
            <p:ph type="sldNum" sz="quarter" idx="11"/>
          </p:nvPr>
        </p:nvSpPr>
        <p:spPr/>
        <p:txBody>
          <a:bodyPr/>
          <a:lstStyle/>
          <a:p>
            <a:pPr>
              <a:defRPr/>
            </a:pPr>
            <a:fld id="{4F7F2505-C90C-5A4F-A55F-15024E589230}" type="slidenum">
              <a:rPr lang="en-US"/>
              <a:pPr>
                <a:defRPr/>
              </a:pPr>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01" y="872450"/>
            <a:ext cx="2322899" cy="1073601"/>
          </a:xfrm>
          <a:prstGeom prst="rect">
            <a:avLst/>
          </a:prstGeom>
        </p:spPr>
      </p:pic>
      <p:graphicFrame>
        <p:nvGraphicFramePr>
          <p:cNvPr id="10" name="Content Placeholder 9"/>
          <p:cNvGraphicFramePr>
            <a:graphicFrameLocks noGrp="1"/>
          </p:cNvGraphicFramePr>
          <p:nvPr>
            <p:ph sz="half" idx="2"/>
            <p:extLst/>
          </p:nvPr>
        </p:nvGraphicFramePr>
        <p:xfrm>
          <a:off x="252918" y="2140083"/>
          <a:ext cx="8737095" cy="4988335"/>
        </p:xfrm>
        <a:graphic>
          <a:graphicData uri="http://schemas.openxmlformats.org/drawingml/2006/table">
            <a:tbl>
              <a:tblPr firstRow="1" bandRow="1">
                <a:tableStyleId>{5C22544A-7EE6-4342-B048-85BDC9FD1C3A}</a:tableStyleId>
              </a:tblPr>
              <a:tblGrid>
                <a:gridCol w="2912365">
                  <a:extLst>
                    <a:ext uri="{9D8B030D-6E8A-4147-A177-3AD203B41FA5}">
                      <a16:colId xmlns:a16="http://schemas.microsoft.com/office/drawing/2014/main" val="2516460155"/>
                    </a:ext>
                  </a:extLst>
                </a:gridCol>
                <a:gridCol w="3672829">
                  <a:extLst>
                    <a:ext uri="{9D8B030D-6E8A-4147-A177-3AD203B41FA5}">
                      <a16:colId xmlns:a16="http://schemas.microsoft.com/office/drawing/2014/main" val="1747244808"/>
                    </a:ext>
                  </a:extLst>
                </a:gridCol>
                <a:gridCol w="2151901">
                  <a:extLst>
                    <a:ext uri="{9D8B030D-6E8A-4147-A177-3AD203B41FA5}">
                      <a16:colId xmlns:a16="http://schemas.microsoft.com/office/drawing/2014/main" val="1082070035"/>
                    </a:ext>
                  </a:extLst>
                </a:gridCol>
              </a:tblGrid>
              <a:tr h="382155">
                <a:tc>
                  <a:txBody>
                    <a:bodyPr/>
                    <a:lstStyle/>
                    <a:p>
                      <a:r>
                        <a:rPr lang="en-US" dirty="0" smtClean="0"/>
                        <a:t>Staff</a:t>
                      </a:r>
                      <a:r>
                        <a:rPr lang="en-US" baseline="0" dirty="0" smtClean="0"/>
                        <a:t> Name</a:t>
                      </a:r>
                      <a:endParaRPr lang="en-US" dirty="0"/>
                    </a:p>
                  </a:txBody>
                  <a:tcPr/>
                </a:tc>
                <a:tc>
                  <a:txBody>
                    <a:bodyPr/>
                    <a:lstStyle/>
                    <a:p>
                      <a:r>
                        <a:rPr lang="en-US" dirty="0" smtClean="0"/>
                        <a:t>Email</a:t>
                      </a:r>
                      <a:endParaRPr lang="en-US" dirty="0"/>
                    </a:p>
                  </a:txBody>
                  <a:tcPr/>
                </a:tc>
                <a:tc>
                  <a:txBody>
                    <a:bodyPr/>
                    <a:lstStyle/>
                    <a:p>
                      <a:r>
                        <a:rPr lang="en-US" dirty="0" smtClean="0"/>
                        <a:t>Phone number</a:t>
                      </a:r>
                      <a:endParaRPr lang="en-US" dirty="0"/>
                    </a:p>
                  </a:txBody>
                  <a:tcPr/>
                </a:tc>
                <a:extLst>
                  <a:ext uri="{0D108BD9-81ED-4DB2-BD59-A6C34878D82A}">
                    <a16:rowId xmlns:a16="http://schemas.microsoft.com/office/drawing/2014/main" val="2472451150"/>
                  </a:ext>
                </a:extLst>
              </a:tr>
              <a:tr h="562487">
                <a:tc>
                  <a:txBody>
                    <a:bodyPr/>
                    <a:lstStyle/>
                    <a:p>
                      <a:r>
                        <a:rPr lang="en-US" dirty="0" smtClean="0"/>
                        <a:t>Allison Pike - CAC</a:t>
                      </a:r>
                      <a:endParaRPr lang="en-US" dirty="0"/>
                    </a:p>
                  </a:txBody>
                  <a:tcPr/>
                </a:tc>
                <a:tc>
                  <a:txBody>
                    <a:bodyPr/>
                    <a:lstStyle/>
                    <a:p>
                      <a:r>
                        <a:rPr lang="en-US" dirty="0" smtClean="0">
                          <a:hlinkClick r:id="rId4"/>
                        </a:rPr>
                        <a:t>Allison.pike@fortbendisd.com</a:t>
                      </a:r>
                      <a:endParaRPr lang="en-US" dirty="0"/>
                    </a:p>
                  </a:txBody>
                  <a:tcPr/>
                </a:tc>
                <a:tc>
                  <a:txBody>
                    <a:bodyPr/>
                    <a:lstStyle/>
                    <a:p>
                      <a:r>
                        <a:rPr lang="en-US" dirty="0" smtClean="0"/>
                        <a:t>2816345614</a:t>
                      </a:r>
                      <a:endParaRPr lang="en-US" dirty="0"/>
                    </a:p>
                  </a:txBody>
                  <a:tcPr/>
                </a:tc>
                <a:extLst>
                  <a:ext uri="{0D108BD9-81ED-4DB2-BD59-A6C34878D82A}">
                    <a16:rowId xmlns:a16="http://schemas.microsoft.com/office/drawing/2014/main" val="3849833323"/>
                  </a:ext>
                </a:extLst>
              </a:tr>
              <a:tr h="562487">
                <a:tc>
                  <a:txBody>
                    <a:bodyPr/>
                    <a:lstStyle/>
                    <a:p>
                      <a:r>
                        <a:rPr lang="en-US" dirty="0" smtClean="0"/>
                        <a:t>Kaitlyn Carpenter - Librarian</a:t>
                      </a:r>
                      <a:endParaRPr lang="en-US" dirty="0"/>
                    </a:p>
                  </a:txBody>
                  <a:tcPr/>
                </a:tc>
                <a:tc>
                  <a:txBody>
                    <a:bodyPr/>
                    <a:lstStyle/>
                    <a:p>
                      <a:r>
                        <a:rPr lang="en-US" dirty="0" smtClean="0">
                          <a:hlinkClick r:id="rId5"/>
                        </a:rPr>
                        <a:t>Kaitlyn.carpenter@fortbendisd.com</a:t>
                      </a:r>
                      <a:endParaRPr lang="en-US" dirty="0"/>
                    </a:p>
                  </a:txBody>
                  <a:tcPr/>
                </a:tc>
                <a:tc>
                  <a:txBody>
                    <a:bodyPr/>
                    <a:lstStyle/>
                    <a:p>
                      <a:r>
                        <a:rPr lang="en-US" dirty="0" smtClean="0"/>
                        <a:t>2816345636</a:t>
                      </a:r>
                      <a:endParaRPr lang="en-US" dirty="0"/>
                    </a:p>
                  </a:txBody>
                  <a:tcPr/>
                </a:tc>
                <a:extLst>
                  <a:ext uri="{0D108BD9-81ED-4DB2-BD59-A6C34878D82A}">
                    <a16:rowId xmlns:a16="http://schemas.microsoft.com/office/drawing/2014/main" val="2613709326"/>
                  </a:ext>
                </a:extLst>
              </a:tr>
              <a:tr h="562487">
                <a:tc>
                  <a:txBody>
                    <a:bodyPr/>
                    <a:lstStyle/>
                    <a:p>
                      <a:r>
                        <a:rPr lang="en-US" dirty="0" smtClean="0"/>
                        <a:t>Kahley Warren - CCR</a:t>
                      </a:r>
                      <a:endParaRPr lang="en-US" dirty="0"/>
                    </a:p>
                  </a:txBody>
                  <a:tcPr/>
                </a:tc>
                <a:tc>
                  <a:txBody>
                    <a:bodyPr/>
                    <a:lstStyle/>
                    <a:p>
                      <a:r>
                        <a:rPr lang="en-US" dirty="0" smtClean="0">
                          <a:hlinkClick r:id="rId6"/>
                        </a:rPr>
                        <a:t>Kahley.warren@fortbendisd.com</a:t>
                      </a:r>
                      <a:endParaRPr lang="en-US" dirty="0"/>
                    </a:p>
                  </a:txBody>
                  <a:tcPr/>
                </a:tc>
                <a:tc>
                  <a:txBody>
                    <a:bodyPr/>
                    <a:lstStyle/>
                    <a:p>
                      <a:r>
                        <a:rPr lang="en-US" dirty="0" smtClean="0"/>
                        <a:t>2816345820</a:t>
                      </a:r>
                      <a:endParaRPr lang="en-US" dirty="0"/>
                    </a:p>
                  </a:txBody>
                  <a:tcPr/>
                </a:tc>
                <a:extLst>
                  <a:ext uri="{0D108BD9-81ED-4DB2-BD59-A6C34878D82A}">
                    <a16:rowId xmlns:a16="http://schemas.microsoft.com/office/drawing/2014/main" val="724544635"/>
                  </a:ext>
                </a:extLst>
              </a:tr>
              <a:tr h="668771">
                <a:tc>
                  <a:txBody>
                    <a:bodyPr/>
                    <a:lstStyle/>
                    <a:p>
                      <a:r>
                        <a:rPr lang="en-US" dirty="0" smtClean="0"/>
                        <a:t>Natalie Sylvester – ELL teacher</a:t>
                      </a:r>
                      <a:endParaRPr lang="en-US" dirty="0"/>
                    </a:p>
                  </a:txBody>
                  <a:tcPr/>
                </a:tc>
                <a:tc>
                  <a:txBody>
                    <a:bodyPr/>
                    <a:lstStyle/>
                    <a:p>
                      <a:r>
                        <a:rPr lang="en-US" dirty="0" smtClean="0">
                          <a:hlinkClick r:id="rId7"/>
                        </a:rPr>
                        <a:t>Natalie.Sylvester@fortbendisd.com</a:t>
                      </a:r>
                      <a:endParaRPr lang="en-US" dirty="0"/>
                    </a:p>
                  </a:txBody>
                  <a:tcPr/>
                </a:tc>
                <a:tc>
                  <a:txBody>
                    <a:bodyPr/>
                    <a:lstStyle/>
                    <a:p>
                      <a:r>
                        <a:rPr lang="en-US" dirty="0" smtClean="0"/>
                        <a:t>2816342824</a:t>
                      </a:r>
                      <a:endParaRPr lang="en-US" dirty="0"/>
                    </a:p>
                  </a:txBody>
                  <a:tcPr/>
                </a:tc>
                <a:extLst>
                  <a:ext uri="{0D108BD9-81ED-4DB2-BD59-A6C34878D82A}">
                    <a16:rowId xmlns:a16="http://schemas.microsoft.com/office/drawing/2014/main" val="400611746"/>
                  </a:ext>
                </a:extLst>
              </a:tr>
              <a:tr h="562487">
                <a:tc>
                  <a:txBody>
                    <a:bodyPr/>
                    <a:lstStyle/>
                    <a:p>
                      <a:r>
                        <a:rPr lang="en-US" dirty="0" smtClean="0"/>
                        <a:t>Emily Wilcox – counselor</a:t>
                      </a:r>
                      <a:endParaRPr lang="en-US" dirty="0"/>
                    </a:p>
                  </a:txBody>
                  <a:tcPr/>
                </a:tc>
                <a:tc>
                  <a:txBody>
                    <a:bodyPr/>
                    <a:lstStyle/>
                    <a:p>
                      <a:r>
                        <a:rPr lang="en-US" dirty="0" smtClean="0">
                          <a:hlinkClick r:id="rId8"/>
                        </a:rPr>
                        <a:t>Emily.wilcox@fortbendisd.com</a:t>
                      </a:r>
                      <a:endParaRPr lang="en-US" dirty="0"/>
                    </a:p>
                  </a:txBody>
                  <a:tcPr/>
                </a:tc>
                <a:tc>
                  <a:txBody>
                    <a:bodyPr/>
                    <a:lstStyle/>
                    <a:p>
                      <a:r>
                        <a:rPr lang="en-US" dirty="0" smtClean="0"/>
                        <a:t>2816345424</a:t>
                      </a:r>
                    </a:p>
                  </a:txBody>
                  <a:tcPr/>
                </a:tc>
                <a:extLst>
                  <a:ext uri="{0D108BD9-81ED-4DB2-BD59-A6C34878D82A}">
                    <a16:rowId xmlns:a16="http://schemas.microsoft.com/office/drawing/2014/main" val="1024518761"/>
                  </a:ext>
                </a:extLst>
              </a:tr>
              <a:tr h="562487">
                <a:tc>
                  <a:txBody>
                    <a:bodyPr/>
                    <a:lstStyle/>
                    <a:p>
                      <a:r>
                        <a:rPr lang="en-US" dirty="0" smtClean="0"/>
                        <a:t>Nicola Ballard – counselor</a:t>
                      </a:r>
                      <a:endParaRPr lang="en-US" dirty="0"/>
                    </a:p>
                  </a:txBody>
                  <a:tcPr/>
                </a:tc>
                <a:tc>
                  <a:txBody>
                    <a:bodyPr/>
                    <a:lstStyle/>
                    <a:p>
                      <a:r>
                        <a:rPr lang="en-US" dirty="0" smtClean="0">
                          <a:hlinkClick r:id="rId9"/>
                        </a:rPr>
                        <a:t>Nicola.ballard@fortbendisd.com</a:t>
                      </a:r>
                      <a:endParaRPr lang="en-US" dirty="0"/>
                    </a:p>
                  </a:txBody>
                  <a:tcPr/>
                </a:tc>
                <a:tc>
                  <a:txBody>
                    <a:bodyPr/>
                    <a:lstStyle/>
                    <a:p>
                      <a:r>
                        <a:rPr lang="en-US" dirty="0" smtClean="0"/>
                        <a:t>2816345612</a:t>
                      </a:r>
                    </a:p>
                  </a:txBody>
                  <a:tcPr/>
                </a:tc>
                <a:extLst>
                  <a:ext uri="{0D108BD9-81ED-4DB2-BD59-A6C34878D82A}">
                    <a16:rowId xmlns:a16="http://schemas.microsoft.com/office/drawing/2014/main" val="2395379041"/>
                  </a:ext>
                </a:extLst>
              </a:tr>
              <a:tr h="562487">
                <a:tc>
                  <a:txBody>
                    <a:bodyPr/>
                    <a:lstStyle/>
                    <a:p>
                      <a:r>
                        <a:rPr lang="en-US" dirty="0" smtClean="0"/>
                        <a:t>Martin Wall – teacher</a:t>
                      </a:r>
                      <a:endParaRPr lang="en-US" dirty="0"/>
                    </a:p>
                  </a:txBody>
                  <a:tcPr/>
                </a:tc>
                <a:tc>
                  <a:txBody>
                    <a:bodyPr/>
                    <a:lstStyle/>
                    <a:p>
                      <a:r>
                        <a:rPr lang="en-US" dirty="0" smtClean="0">
                          <a:hlinkClick r:id="rId10"/>
                        </a:rPr>
                        <a:t>Martin.wall@fortbendisd.com</a:t>
                      </a:r>
                      <a:endParaRPr lang="en-US" dirty="0"/>
                    </a:p>
                  </a:txBody>
                  <a:tcPr/>
                </a:tc>
                <a:tc>
                  <a:txBody>
                    <a:bodyPr/>
                    <a:lstStyle/>
                    <a:p>
                      <a:r>
                        <a:rPr lang="en-US" dirty="0" smtClean="0"/>
                        <a:t>2816345656</a:t>
                      </a:r>
                    </a:p>
                  </a:txBody>
                  <a:tcPr/>
                </a:tc>
                <a:extLst>
                  <a:ext uri="{0D108BD9-81ED-4DB2-BD59-A6C34878D82A}">
                    <a16:rowId xmlns:a16="http://schemas.microsoft.com/office/drawing/2014/main" val="1936965294"/>
                  </a:ext>
                </a:extLst>
              </a:tr>
              <a:tr h="562487">
                <a:tc>
                  <a:txBody>
                    <a:bodyPr/>
                    <a:lstStyle/>
                    <a:p>
                      <a:r>
                        <a:rPr lang="en-US" dirty="0" smtClean="0"/>
                        <a:t>Jordan Macha - teacher</a:t>
                      </a:r>
                      <a:endParaRPr lang="en-US" dirty="0"/>
                    </a:p>
                  </a:txBody>
                  <a:tcPr/>
                </a:tc>
                <a:tc>
                  <a:txBody>
                    <a:bodyPr/>
                    <a:lstStyle/>
                    <a:p>
                      <a:r>
                        <a:rPr lang="en-US" dirty="0" smtClean="0">
                          <a:hlinkClick r:id="rId11"/>
                        </a:rPr>
                        <a:t>Jordan.macha@fortbendisd.com</a:t>
                      </a:r>
                      <a:endParaRPr lang="en-US" dirty="0"/>
                    </a:p>
                  </a:txBody>
                  <a:tcPr/>
                </a:tc>
                <a:tc>
                  <a:txBody>
                    <a:bodyPr/>
                    <a:lstStyle/>
                    <a:p>
                      <a:r>
                        <a:rPr lang="en-US" dirty="0" smtClean="0"/>
                        <a:t>2816342756</a:t>
                      </a:r>
                    </a:p>
                  </a:txBody>
                  <a:tcPr/>
                </a:tc>
                <a:extLst>
                  <a:ext uri="{0D108BD9-81ED-4DB2-BD59-A6C34878D82A}">
                    <a16:rowId xmlns:a16="http://schemas.microsoft.com/office/drawing/2014/main" val="2730320682"/>
                  </a:ext>
                </a:extLst>
              </a:tr>
            </a:tbl>
          </a:graphicData>
        </a:graphic>
      </p:graphicFrame>
    </p:spTree>
    <p:extLst>
      <p:ext uri="{BB962C8B-B14F-4D97-AF65-F5344CB8AC3E}">
        <p14:creationId xmlns:p14="http://schemas.microsoft.com/office/powerpoint/2010/main" val="25118520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social media post&#10;&#10;Description automatically generated">
            <a:extLst>
              <a:ext uri="{FF2B5EF4-FFF2-40B4-BE49-F238E27FC236}">
                <a16:creationId xmlns:a16="http://schemas.microsoft.com/office/drawing/2014/main" id="{52008D3C-D9E5-4236-AB19-95AF5CA622EA}"/>
              </a:ext>
            </a:extLst>
          </p:cNvPr>
          <p:cNvPicPr>
            <a:picLocks noGrp="1" noChangeAspect="1"/>
          </p:cNvPicPr>
          <p:nvPr>
            <p:ph idx="1"/>
          </p:nvPr>
        </p:nvPicPr>
        <p:blipFill>
          <a:blip r:embed="rId3"/>
          <a:srcRect b="47884"/>
          <a:stretch>
            <a:fillRect/>
          </a:stretch>
        </p:blipFill>
        <p:spPr>
          <a:xfrm>
            <a:off x="598729" y="2264455"/>
            <a:ext cx="8392075" cy="3916645"/>
          </a:xfrm>
        </p:spPr>
      </p:pic>
      <p:pic>
        <p:nvPicPr>
          <p:cNvPr id="7" name="Picture 3" descr="A screenshot of a cell phone&#10;&#10;Description automatically generated">
            <a:extLst>
              <a:ext uri="{FF2B5EF4-FFF2-40B4-BE49-F238E27FC236}">
                <a16:creationId xmlns:a16="http://schemas.microsoft.com/office/drawing/2014/main" id="{453E842B-3A10-46F6-B4DD-71A333CBA587}"/>
              </a:ext>
            </a:extLst>
          </p:cNvPr>
          <p:cNvPicPr>
            <a:picLocks noChangeAspect="1"/>
          </p:cNvPicPr>
          <p:nvPr/>
        </p:nvPicPr>
        <p:blipFill>
          <a:blip r:embed="rId4"/>
          <a:srcRect t="2639" r="66201" b="54353"/>
          <a:stretch>
            <a:fillRect/>
          </a:stretch>
        </p:blipFill>
        <p:spPr>
          <a:xfrm>
            <a:off x="3677741" y="943633"/>
            <a:ext cx="1712611" cy="1140107"/>
          </a:xfrm>
          <a:prstGeom prst="rect">
            <a:avLst/>
          </a:prstGeom>
        </p:spPr>
      </p:pic>
      <p:sp>
        <p:nvSpPr>
          <p:cNvPr id="6" name="TextBox 5"/>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
        <p:nvSpPr>
          <p:cNvPr id="8" name="Title 1">
            <a:extLst>
              <a:ext uri="{FF2B5EF4-FFF2-40B4-BE49-F238E27FC236}">
                <a16:creationId xmlns:a16="http://schemas.microsoft.com/office/drawing/2014/main" id="{224BE87A-C477-4808-9E67-BBEEDB974451}"/>
              </a:ext>
            </a:extLst>
          </p:cNvPr>
          <p:cNvSpPr>
            <a:spLocks noGrp="1"/>
          </p:cNvSpPr>
          <p:nvPr>
            <p:ph type="title"/>
          </p:nvPr>
        </p:nvSpPr>
        <p:spPr>
          <a:xfrm>
            <a:off x="80208" y="103031"/>
            <a:ext cx="5979398" cy="695460"/>
          </a:xfrm>
        </p:spPr>
        <p:txBody>
          <a:bodyPr/>
          <a:lstStyle/>
          <a:p>
            <a:r>
              <a:rPr lang="es" sz="3200" b="1" i="0" strike="noStrike" cap="none" spc="0" baseline="0" dirty="0">
                <a:solidFill>
                  <a:srgbClr val="000000"/>
                </a:solidFill>
                <a:effectLst/>
                <a:latin typeface="Calibri"/>
                <a:ea typeface="Calibri"/>
                <a:cs typeface="Calibri"/>
              </a:rPr>
              <a:t>Herramientas de </a:t>
            </a:r>
            <a:r>
              <a:rPr lang="es" sz="3200" b="1" i="0" strike="noStrike" cap="none" spc="0" baseline="0" dirty="0" smtClean="0">
                <a:solidFill>
                  <a:srgbClr val="000000"/>
                </a:solidFill>
                <a:effectLst/>
                <a:latin typeface="Calibri"/>
                <a:ea typeface="Calibri"/>
                <a:cs typeface="Calibri"/>
              </a:rPr>
              <a:t>Aprendizaje</a:t>
            </a:r>
            <a:endParaRPr lang="en-US" sz="3200" b="1" dirty="0"/>
          </a:p>
        </p:txBody>
      </p:sp>
    </p:spTree>
    <p:extLst>
      <p:ext uri="{BB962C8B-B14F-4D97-AF65-F5344CB8AC3E}">
        <p14:creationId xmlns:p14="http://schemas.microsoft.com/office/powerpoint/2010/main" val="33561992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screenshot of a social media post&#10;&#10;Description automatically generated">
            <a:extLst>
              <a:ext uri="{FF2B5EF4-FFF2-40B4-BE49-F238E27FC236}">
                <a16:creationId xmlns:a16="http://schemas.microsoft.com/office/drawing/2014/main" id="{09937DA9-1F62-401F-8A69-3B4AF4FE048B}"/>
              </a:ext>
            </a:extLst>
          </p:cNvPr>
          <p:cNvPicPr>
            <a:picLocks noGrp="1" noChangeAspect="1"/>
          </p:cNvPicPr>
          <p:nvPr>
            <p:ph idx="1"/>
          </p:nvPr>
        </p:nvPicPr>
        <p:blipFill>
          <a:blip r:embed="rId3"/>
          <a:stretch>
            <a:fillRect/>
          </a:stretch>
        </p:blipFill>
        <p:spPr>
          <a:xfrm>
            <a:off x="457084" y="948956"/>
            <a:ext cx="6780057" cy="2721589"/>
          </a:xfrm>
        </p:spPr>
      </p:pic>
      <p:pic>
        <p:nvPicPr>
          <p:cNvPr id="7" name="Picture 3" descr="A screenshot of a cell phone&#10;&#10;Description automatically generated">
            <a:extLst>
              <a:ext uri="{FF2B5EF4-FFF2-40B4-BE49-F238E27FC236}">
                <a16:creationId xmlns:a16="http://schemas.microsoft.com/office/drawing/2014/main" id="{224AB9F5-071D-4225-867A-2198FC88C9B0}"/>
              </a:ext>
            </a:extLst>
          </p:cNvPr>
          <p:cNvPicPr>
            <a:picLocks noChangeAspect="1"/>
          </p:cNvPicPr>
          <p:nvPr/>
        </p:nvPicPr>
        <p:blipFill>
          <a:blip r:embed="rId4"/>
          <a:srcRect l="33519" t="2018" r="33380" b="54353"/>
          <a:stretch>
            <a:fillRect/>
          </a:stretch>
        </p:blipFill>
        <p:spPr>
          <a:xfrm>
            <a:off x="7326375" y="1039079"/>
            <a:ext cx="1596073" cy="1116403"/>
          </a:xfrm>
          <a:prstGeom prst="rect">
            <a:avLst/>
          </a:prstGeom>
        </p:spPr>
      </p:pic>
      <p:pic>
        <p:nvPicPr>
          <p:cNvPr id="8" name="Picture 8" descr="A screenshot of a cell phone&#10;&#10;Description automatically generated">
            <a:extLst>
              <a:ext uri="{FF2B5EF4-FFF2-40B4-BE49-F238E27FC236}">
                <a16:creationId xmlns:a16="http://schemas.microsoft.com/office/drawing/2014/main" id="{C55CDE5E-EE9A-4165-B280-EE31017D3D94}"/>
              </a:ext>
            </a:extLst>
          </p:cNvPr>
          <p:cNvPicPr>
            <a:picLocks noChangeAspect="1"/>
          </p:cNvPicPr>
          <p:nvPr/>
        </p:nvPicPr>
        <p:blipFill>
          <a:blip r:embed="rId5"/>
          <a:srcRect l="591" t="5535" r="-591" b="738"/>
          <a:stretch>
            <a:fillRect/>
          </a:stretch>
        </p:blipFill>
        <p:spPr>
          <a:xfrm>
            <a:off x="460352" y="3429910"/>
            <a:ext cx="7237429" cy="2713115"/>
          </a:xfrm>
          <a:prstGeom prst="rect">
            <a:avLst/>
          </a:prstGeom>
        </p:spPr>
      </p:pic>
      <p:sp>
        <p:nvSpPr>
          <p:cNvPr id="9" name="TextBox 8"/>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
        <p:nvSpPr>
          <p:cNvPr id="10" name="Title 1">
            <a:extLst>
              <a:ext uri="{FF2B5EF4-FFF2-40B4-BE49-F238E27FC236}">
                <a16:creationId xmlns:a16="http://schemas.microsoft.com/office/drawing/2014/main" id="{224BE87A-C477-4808-9E67-BBEEDB974451}"/>
              </a:ext>
            </a:extLst>
          </p:cNvPr>
          <p:cNvSpPr>
            <a:spLocks noGrp="1"/>
          </p:cNvSpPr>
          <p:nvPr>
            <p:ph type="title"/>
          </p:nvPr>
        </p:nvSpPr>
        <p:spPr>
          <a:xfrm>
            <a:off x="64395" y="115910"/>
            <a:ext cx="6036154" cy="695460"/>
          </a:xfrm>
        </p:spPr>
        <p:txBody>
          <a:bodyPr/>
          <a:lstStyle/>
          <a:p>
            <a:r>
              <a:rPr lang="es" sz="3200" b="1" i="0" strike="noStrike" cap="none" spc="0" baseline="0" dirty="0">
                <a:solidFill>
                  <a:srgbClr val="000000"/>
                </a:solidFill>
                <a:effectLst/>
                <a:latin typeface="Calibri"/>
                <a:ea typeface="Calibri"/>
                <a:cs typeface="Calibri"/>
              </a:rPr>
              <a:t>Herramientas de </a:t>
            </a:r>
            <a:r>
              <a:rPr lang="es" sz="3200" b="1" i="0" strike="noStrike" cap="none" spc="0" baseline="0" dirty="0" smtClean="0">
                <a:solidFill>
                  <a:srgbClr val="000000"/>
                </a:solidFill>
                <a:effectLst/>
                <a:latin typeface="Calibri"/>
                <a:ea typeface="Calibri"/>
                <a:cs typeface="Calibri"/>
              </a:rPr>
              <a:t>Aprendizaje</a:t>
            </a:r>
            <a:endParaRPr lang="en-US" sz="3200" b="1" dirty="0"/>
          </a:p>
        </p:txBody>
      </p:sp>
    </p:spTree>
    <p:extLst>
      <p:ext uri="{BB962C8B-B14F-4D97-AF65-F5344CB8AC3E}">
        <p14:creationId xmlns:p14="http://schemas.microsoft.com/office/powerpoint/2010/main" val="3167642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E87A-C477-4808-9E67-BBEEDB974451}"/>
              </a:ext>
            </a:extLst>
          </p:cNvPr>
          <p:cNvSpPr>
            <a:spLocks noGrp="1"/>
          </p:cNvSpPr>
          <p:nvPr>
            <p:ph type="title"/>
          </p:nvPr>
        </p:nvSpPr>
        <p:spPr>
          <a:xfrm>
            <a:off x="54449" y="103031"/>
            <a:ext cx="5118051" cy="695460"/>
          </a:xfrm>
        </p:spPr>
        <p:txBody>
          <a:bodyPr/>
          <a:lstStyle/>
          <a:p>
            <a:r>
              <a:rPr lang="es" sz="3200" b="1" i="0" strike="noStrike" cap="none" spc="0" baseline="0" dirty="0">
                <a:solidFill>
                  <a:srgbClr val="000000"/>
                </a:solidFill>
                <a:effectLst/>
                <a:latin typeface="Calibri"/>
                <a:ea typeface="Calibri"/>
                <a:cs typeface="Calibri"/>
              </a:rPr>
              <a:t>Herramientas de </a:t>
            </a:r>
            <a:r>
              <a:rPr lang="es" sz="3200" b="1" i="0" strike="noStrike" cap="none" spc="0" baseline="0" dirty="0" smtClean="0">
                <a:solidFill>
                  <a:srgbClr val="000000"/>
                </a:solidFill>
                <a:effectLst/>
                <a:latin typeface="Calibri"/>
                <a:ea typeface="Calibri"/>
                <a:cs typeface="Calibri"/>
              </a:rPr>
              <a:t>Aprendizaje</a:t>
            </a:r>
            <a:endParaRPr lang="en-US" sz="3200" b="1" dirty="0"/>
          </a:p>
        </p:txBody>
      </p:sp>
      <p:pic>
        <p:nvPicPr>
          <p:cNvPr id="7" name="Picture 7" descr="A screenshot of a social media post&#10;&#10;Description automatically generated">
            <a:extLst>
              <a:ext uri="{FF2B5EF4-FFF2-40B4-BE49-F238E27FC236}">
                <a16:creationId xmlns:a16="http://schemas.microsoft.com/office/drawing/2014/main" id="{B0B581E2-536B-4FA5-AD61-04EE623A29E0}"/>
              </a:ext>
            </a:extLst>
          </p:cNvPr>
          <p:cNvPicPr>
            <a:picLocks noGrp="1" noChangeAspect="1"/>
          </p:cNvPicPr>
          <p:nvPr>
            <p:ph idx="1"/>
          </p:nvPr>
        </p:nvPicPr>
        <p:blipFill>
          <a:blip r:embed="rId3"/>
          <a:stretch>
            <a:fillRect/>
          </a:stretch>
        </p:blipFill>
        <p:spPr>
          <a:xfrm>
            <a:off x="355552" y="984077"/>
            <a:ext cx="7118071" cy="5739932"/>
          </a:xfrm>
        </p:spPr>
      </p:pic>
      <p:pic>
        <p:nvPicPr>
          <p:cNvPr id="6" name="Picture 3" descr="A screenshot of a cell phone&#10;&#10;Description automatically generated">
            <a:extLst>
              <a:ext uri="{FF2B5EF4-FFF2-40B4-BE49-F238E27FC236}">
                <a16:creationId xmlns:a16="http://schemas.microsoft.com/office/drawing/2014/main" id="{0EA32276-44F4-409C-89F9-6482001DFE3C}"/>
              </a:ext>
            </a:extLst>
          </p:cNvPr>
          <p:cNvPicPr>
            <a:picLocks noChangeAspect="1"/>
          </p:cNvPicPr>
          <p:nvPr/>
        </p:nvPicPr>
        <p:blipFill>
          <a:blip r:embed="rId4"/>
          <a:srcRect l="66341" t="2809" b="54353"/>
          <a:stretch>
            <a:fillRect/>
          </a:stretch>
        </p:blipFill>
        <p:spPr>
          <a:xfrm>
            <a:off x="7111223" y="1119762"/>
            <a:ext cx="1775369" cy="1206019"/>
          </a:xfrm>
          <a:prstGeom prst="rect">
            <a:avLst/>
          </a:prstGeom>
        </p:spPr>
      </p:pic>
      <p:sp>
        <p:nvSpPr>
          <p:cNvPr id="8" name="TextBox 7"/>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33566372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57" y="1716926"/>
            <a:ext cx="8429625" cy="1143000"/>
          </a:xfrm>
        </p:spPr>
        <p:txBody>
          <a:bodyPr/>
          <a:lstStyle/>
          <a:p>
            <a:r>
              <a:rPr lang="es" sz="2400" b="0" i="0" strike="noStrike" cap="none" spc="0" baseline="0" dirty="0">
                <a:solidFill>
                  <a:srgbClr val="000000"/>
                </a:solidFill>
                <a:effectLst/>
                <a:latin typeface="Calibri"/>
                <a:ea typeface="Calibri"/>
                <a:cs typeface="Calibri"/>
              </a:rPr>
              <a:t>El formulario de </a:t>
            </a:r>
            <a:r>
              <a:rPr lang="es" sz="2400" b="0" i="0" strike="noStrike" cap="none" spc="0" baseline="0" dirty="0" smtClean="0">
                <a:solidFill>
                  <a:srgbClr val="000000"/>
                </a:solidFill>
                <a:effectLst/>
                <a:latin typeface="Calibri"/>
                <a:ea typeface="Calibri"/>
                <a:cs typeface="Calibri"/>
              </a:rPr>
              <a:t>Preparación </a:t>
            </a:r>
            <a:r>
              <a:rPr lang="es" sz="2400" b="0" i="0" strike="noStrike" cap="none" spc="0" baseline="0" dirty="0">
                <a:solidFill>
                  <a:srgbClr val="000000"/>
                </a:solidFill>
                <a:effectLst/>
                <a:latin typeface="Calibri"/>
                <a:ea typeface="Calibri"/>
                <a:cs typeface="Calibri"/>
              </a:rPr>
              <a:t>para el </a:t>
            </a:r>
            <a:r>
              <a:rPr lang="es" sz="2400" b="0" i="0" strike="noStrike" cap="none" spc="0" baseline="0" dirty="0" smtClean="0">
                <a:solidFill>
                  <a:srgbClr val="000000"/>
                </a:solidFill>
                <a:effectLst/>
                <a:latin typeface="Calibri"/>
                <a:ea typeface="Calibri"/>
                <a:cs typeface="Calibri"/>
              </a:rPr>
              <a:t>Regreso </a:t>
            </a:r>
            <a:r>
              <a:rPr lang="es" sz="2400" b="0" i="0" strike="noStrike" cap="none" spc="0" baseline="0" dirty="0">
                <a:solidFill>
                  <a:srgbClr val="000000"/>
                </a:solidFill>
                <a:effectLst/>
                <a:latin typeface="Calibri"/>
                <a:ea typeface="Calibri"/>
                <a:cs typeface="Calibri"/>
              </a:rPr>
              <a:t>a </a:t>
            </a:r>
            <a:r>
              <a:rPr lang="es" sz="2400" b="0" i="0" strike="noStrike" cap="none" spc="0" baseline="0" dirty="0" smtClean="0">
                <a:solidFill>
                  <a:srgbClr val="000000"/>
                </a:solidFill>
                <a:effectLst/>
                <a:latin typeface="Calibri"/>
                <a:ea typeface="Calibri"/>
                <a:cs typeface="Calibri"/>
              </a:rPr>
              <a:t>Clases </a:t>
            </a:r>
            <a:r>
              <a:rPr lang="es" sz="2400" b="0" i="0" strike="noStrike" cap="none" spc="0" baseline="0" dirty="0">
                <a:solidFill>
                  <a:srgbClr val="000000"/>
                </a:solidFill>
                <a:effectLst/>
                <a:latin typeface="Calibri"/>
                <a:ea typeface="Calibri"/>
                <a:cs typeface="Calibri"/>
              </a:rPr>
              <a:t>se usará para determinar la necesidad del </a:t>
            </a:r>
            <a:r>
              <a:rPr lang="es" sz="2400" b="0" i="0" strike="noStrike" cap="none" spc="0" baseline="0" dirty="0" smtClean="0">
                <a:solidFill>
                  <a:srgbClr val="000000"/>
                </a:solidFill>
                <a:effectLst/>
                <a:latin typeface="Calibri"/>
                <a:ea typeface="Calibri"/>
                <a:cs typeface="Calibri"/>
              </a:rPr>
              <a:t>alumno </a:t>
            </a:r>
            <a:r>
              <a:rPr lang="es" sz="2400" b="0" i="0" strike="noStrike" cap="none" spc="0" baseline="0" dirty="0">
                <a:solidFill>
                  <a:srgbClr val="000000"/>
                </a:solidFill>
                <a:effectLst/>
                <a:latin typeface="Calibri"/>
                <a:ea typeface="Calibri"/>
                <a:cs typeface="Calibri"/>
              </a:rPr>
              <a:t>y asignar </a:t>
            </a:r>
            <a:r>
              <a:rPr lang="es" sz="2400" b="0" i="0" strike="noStrike" cap="none" spc="0" baseline="0" dirty="0" smtClean="0">
                <a:solidFill>
                  <a:srgbClr val="000000"/>
                </a:solidFill>
                <a:effectLst/>
                <a:latin typeface="Calibri"/>
                <a:ea typeface="Calibri"/>
                <a:cs typeface="Calibri"/>
              </a:rPr>
              <a:t>dispositivos</a:t>
            </a:r>
            <a:r>
              <a:rPr lang="es" sz="2400" b="0" i="0" strike="noStrike" cap="none" spc="0" baseline="0" dirty="0">
                <a:solidFill>
                  <a:srgbClr val="000000"/>
                </a:solidFill>
                <a:effectLst/>
                <a:latin typeface="Calibri"/>
                <a:ea typeface="Calibri"/>
                <a:cs typeface="Calibri"/>
              </a:rPr>
              <a:t>.</a:t>
            </a:r>
            <a:r>
              <a:rPr sz="2400" dirty="0"/>
              <a:t/>
            </a:r>
            <a:br>
              <a:rPr sz="2400" dirty="0"/>
            </a:br>
            <a:r>
              <a:rPr sz="2400" dirty="0"/>
              <a:t/>
            </a:r>
            <a:br>
              <a:rPr sz="2400" dirty="0"/>
            </a:br>
            <a:r>
              <a:rPr lang="es" sz="2400" b="0" i="0" strike="noStrike" cap="none" spc="0" baseline="0" dirty="0">
                <a:solidFill>
                  <a:srgbClr val="000000"/>
                </a:solidFill>
                <a:effectLst/>
                <a:latin typeface="Calibri"/>
                <a:ea typeface="Calibri"/>
                <a:cs typeface="Calibri"/>
              </a:rPr>
              <a:t>FBISD </a:t>
            </a:r>
            <a:r>
              <a:rPr lang="es" sz="2400" dirty="0" smtClean="0">
                <a:solidFill>
                  <a:srgbClr val="000000"/>
                </a:solidFill>
                <a:latin typeface="Calibri"/>
                <a:ea typeface="Calibri"/>
                <a:cs typeface="Calibri"/>
              </a:rPr>
              <a:t>pasará a un modelo de</a:t>
            </a:r>
            <a:r>
              <a:rPr lang="es" sz="2400" b="0" i="0" strike="noStrike" cap="none" spc="0" dirty="0" smtClean="0">
                <a:solidFill>
                  <a:srgbClr val="000000"/>
                </a:solidFill>
                <a:effectLst/>
                <a:latin typeface="Calibri"/>
                <a:ea typeface="Calibri"/>
                <a:cs typeface="Calibri"/>
              </a:rPr>
              <a:t> </a:t>
            </a:r>
            <a:r>
              <a:rPr lang="es" sz="2400" b="0" i="0" strike="noStrike" cap="none" spc="0" baseline="0" dirty="0" smtClean="0">
                <a:solidFill>
                  <a:srgbClr val="000000"/>
                </a:solidFill>
                <a:effectLst/>
                <a:latin typeface="Calibri"/>
                <a:ea typeface="Calibri"/>
                <a:cs typeface="Calibri"/>
              </a:rPr>
              <a:t>distribución </a:t>
            </a:r>
            <a:r>
              <a:rPr lang="es" sz="2400" b="0" i="0" strike="noStrike" cap="none" spc="0" baseline="0" dirty="0">
                <a:solidFill>
                  <a:srgbClr val="000000"/>
                </a:solidFill>
                <a:effectLst/>
                <a:latin typeface="Calibri"/>
                <a:ea typeface="Calibri"/>
                <a:cs typeface="Calibri"/>
              </a:rPr>
              <a:t>de dispositivos a </a:t>
            </a:r>
            <a:r>
              <a:rPr lang="es" sz="2400" b="0" i="0" strike="noStrike" cap="none" spc="0" baseline="0" dirty="0" smtClean="0">
                <a:solidFill>
                  <a:srgbClr val="000000"/>
                </a:solidFill>
                <a:effectLst/>
                <a:latin typeface="Calibri"/>
                <a:ea typeface="Calibri"/>
                <a:cs typeface="Calibri"/>
              </a:rPr>
              <a:t>través de las escuelas, </a:t>
            </a:r>
            <a:r>
              <a:rPr lang="es" sz="2400" b="0" i="0" strike="noStrike" cap="none" spc="0" baseline="0" dirty="0">
                <a:solidFill>
                  <a:srgbClr val="000000"/>
                </a:solidFill>
                <a:effectLst/>
                <a:latin typeface="Calibri"/>
                <a:ea typeface="Calibri"/>
                <a:cs typeface="Calibri"/>
              </a:rPr>
              <a:t>para ofrecer a los </a:t>
            </a:r>
            <a:r>
              <a:rPr lang="es" sz="2400" b="0" i="0" strike="noStrike" cap="none" spc="0" baseline="0" dirty="0" smtClean="0">
                <a:solidFill>
                  <a:srgbClr val="000000"/>
                </a:solidFill>
                <a:effectLst/>
                <a:latin typeface="Calibri"/>
                <a:ea typeface="Calibri"/>
                <a:cs typeface="Calibri"/>
              </a:rPr>
              <a:t>alumnos la oportunidad de </a:t>
            </a:r>
            <a:r>
              <a:rPr lang="es" sz="2400" b="0" i="0" strike="noStrike" cap="none" spc="0" baseline="0" dirty="0">
                <a:solidFill>
                  <a:srgbClr val="000000"/>
                </a:solidFill>
                <a:effectLst/>
                <a:latin typeface="Calibri"/>
                <a:ea typeface="Calibri"/>
                <a:cs typeface="Calibri"/>
              </a:rPr>
              <a:t>recogerlos en su </a:t>
            </a:r>
            <a:r>
              <a:rPr lang="es" sz="2400" b="0" i="0" strike="noStrike" cap="none" spc="0" baseline="0" dirty="0" smtClean="0">
                <a:solidFill>
                  <a:srgbClr val="000000"/>
                </a:solidFill>
                <a:effectLst/>
                <a:latin typeface="Calibri"/>
                <a:ea typeface="Calibri"/>
                <a:cs typeface="Calibri"/>
              </a:rPr>
              <a:t>escuela asignada.</a:t>
            </a:r>
            <a:r>
              <a:rPr sz="1800" dirty="0"/>
              <a:t/>
            </a:r>
            <a:br>
              <a:rPr sz="1800" dirty="0"/>
            </a:b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27539393"/>
              </p:ext>
            </p:extLst>
          </p:nvPr>
        </p:nvGraphicFramePr>
        <p:xfrm>
          <a:off x="722314" y="3164178"/>
          <a:ext cx="7783512"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6CC81C4-1934-48AB-93BA-3F989C9A52DB}"/>
              </a:ext>
            </a:extLst>
          </p:cNvPr>
          <p:cNvSpPr txBox="1"/>
          <p:nvPr/>
        </p:nvSpPr>
        <p:spPr>
          <a:xfrm>
            <a:off x="86624" y="159929"/>
            <a:ext cx="5300296" cy="579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a:solidFill>
                  <a:srgbClr val="000000"/>
                </a:solidFill>
                <a:effectLst/>
                <a:latin typeface="Calibri"/>
                <a:ea typeface="Calibri"/>
                <a:cs typeface="Calibri"/>
              </a:rPr>
              <a:t>Distribución de Tecnología </a:t>
            </a:r>
          </a:p>
        </p:txBody>
      </p:sp>
      <p:sp>
        <p:nvSpPr>
          <p:cNvPr id="7" name="TextBox 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5183478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s" sz="6300" b="1" i="0" strike="noStrike" cap="none" spc="0" baseline="0" dirty="0">
                <a:solidFill>
                  <a:srgbClr val="000000"/>
                </a:solidFill>
                <a:effectLst/>
                <a:latin typeface="Calibri"/>
                <a:ea typeface="Calibri"/>
                <a:cs typeface="Calibri"/>
              </a:rPr>
              <a:t>Recursos de </a:t>
            </a:r>
            <a:r>
              <a:rPr lang="es" sz="6300" b="1" i="0" strike="noStrike" cap="none" spc="0" baseline="0" dirty="0" smtClean="0">
                <a:solidFill>
                  <a:srgbClr val="000000"/>
                </a:solidFill>
                <a:effectLst/>
                <a:latin typeface="Calibri"/>
                <a:ea typeface="Calibri"/>
                <a:cs typeface="Calibri"/>
              </a:rPr>
              <a:t>Apoyo</a:t>
            </a:r>
            <a:endParaRPr lang="en-US" sz="6300" kern="1200" dirty="0">
              <a:solidFill>
                <a:schemeClr val="tx1"/>
              </a:solidFill>
              <a:latin typeface="+mj-lt"/>
              <a:ea typeface="+mj-ea"/>
              <a:cs typeface="+mj-cs"/>
            </a:endParaRPr>
          </a:p>
        </p:txBody>
      </p:sp>
      <p:cxnSp>
        <p:nvCxnSpPr>
          <p:cNvPr id="32" name="Straight Connector 31">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41602197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2" y="633228"/>
            <a:ext cx="8429625" cy="1143000"/>
          </a:xfrm>
        </p:spPr>
        <p:txBody>
          <a:bodyPr/>
          <a:lstStyle/>
          <a:p>
            <a:pPr algn="ctr"/>
            <a:r>
              <a:rPr lang="es" sz="4000" b="1" i="0" strike="noStrike" cap="none" spc="0" baseline="0" dirty="0">
                <a:solidFill>
                  <a:srgbClr val="000000"/>
                </a:solidFill>
                <a:effectLst/>
                <a:latin typeface="Calibri"/>
                <a:ea typeface="Calibri"/>
                <a:cs typeface="Calibri"/>
              </a:rPr>
              <a:t>Aprendizaje </a:t>
            </a:r>
            <a:r>
              <a:rPr lang="es" b="1" dirty="0" smtClean="0">
                <a:solidFill>
                  <a:srgbClr val="000000"/>
                </a:solidFill>
                <a:latin typeface="Calibri"/>
                <a:ea typeface="Calibri"/>
                <a:cs typeface="Calibri"/>
              </a:rPr>
              <a:t>desde</a:t>
            </a:r>
            <a:r>
              <a:rPr lang="es" sz="4000" b="1" i="0" strike="noStrike" cap="none" spc="0" baseline="0" dirty="0" smtClean="0">
                <a:solidFill>
                  <a:srgbClr val="000000"/>
                </a:solidFill>
                <a:effectLst/>
                <a:latin typeface="Calibri"/>
                <a:ea typeface="Calibri"/>
                <a:cs typeface="Calibri"/>
              </a:rPr>
              <a:t> </a:t>
            </a:r>
            <a:r>
              <a:rPr lang="es" b="1" dirty="0">
                <a:solidFill>
                  <a:srgbClr val="000000"/>
                </a:solidFill>
                <a:latin typeface="Calibri"/>
                <a:ea typeface="Calibri"/>
                <a:cs typeface="Calibri"/>
              </a:rPr>
              <a:t>C</a:t>
            </a:r>
            <a:r>
              <a:rPr lang="es" sz="4000" b="1" i="0" strike="noStrike" cap="none" spc="0" baseline="0" dirty="0" smtClean="0">
                <a:solidFill>
                  <a:srgbClr val="000000"/>
                </a:solidFill>
                <a:effectLst/>
                <a:latin typeface="Calibri"/>
                <a:ea typeface="Calibri"/>
                <a:cs typeface="Calibri"/>
              </a:rPr>
              <a:t>asa</a:t>
            </a:r>
            <a:endParaRPr lang="es" sz="4000" b="1" i="0" strike="noStrike" cap="none" spc="0" baseline="0" dirty="0">
              <a:solidFill>
                <a:srgbClr val="000000"/>
              </a:solidFill>
              <a:effectLst/>
              <a:latin typeface="Calibri"/>
              <a:ea typeface="Calibri"/>
              <a:cs typeface="Calibri"/>
            </a:endParaRPr>
          </a:p>
        </p:txBody>
      </p:sp>
      <p:sp>
        <p:nvSpPr>
          <p:cNvPr id="3" name="Rectangle 2"/>
          <p:cNvSpPr/>
          <p:nvPr/>
        </p:nvSpPr>
        <p:spPr>
          <a:xfrm>
            <a:off x="248303" y="1621800"/>
            <a:ext cx="7376528" cy="3341181"/>
          </a:xfrm>
          <a:prstGeom prst="rect">
            <a:avLst/>
          </a:prstGeom>
          <a:solidFill>
            <a:schemeClr val="bg1"/>
          </a:solidFill>
          <a:ln w="76200">
            <a:solidFill>
              <a:srgbClr val="8F2829"/>
            </a:solidFill>
          </a:ln>
        </p:spPr>
        <p:style>
          <a:lnRef idx="1">
            <a:schemeClr val="accent1"/>
          </a:lnRef>
          <a:fillRef idx="3">
            <a:schemeClr val="accent1"/>
          </a:fillRef>
          <a:effectRef idx="2">
            <a:schemeClr val="accent1"/>
          </a:effectRef>
          <a:fontRef idx="minor">
            <a:schemeClr val="lt1"/>
          </a:fontRef>
        </p:style>
        <p:txBody>
          <a:bodyPr rtlCol="0" anchor="ctr"/>
          <a:lstStyle/>
          <a:p>
            <a:r>
              <a:rPr lang="es-MX" sz="1800" b="1" i="0" strike="noStrike" cap="none" spc="0" baseline="0" dirty="0" smtClean="0">
                <a:solidFill>
                  <a:srgbClr val="000000"/>
                </a:solidFill>
                <a:effectLst/>
                <a:latin typeface="Calibri"/>
                <a:ea typeface="Calibri"/>
                <a:cs typeface="Calibri"/>
              </a:rPr>
              <a:t>Los recursos para</a:t>
            </a:r>
            <a:r>
              <a:rPr lang="es-MX" sz="1800" b="1" i="0" strike="noStrike" cap="none" spc="0" dirty="0" smtClean="0">
                <a:solidFill>
                  <a:srgbClr val="000000"/>
                </a:solidFill>
                <a:effectLst/>
                <a:latin typeface="Calibri"/>
                <a:ea typeface="Calibri"/>
                <a:cs typeface="Calibri"/>
              </a:rPr>
              <a:t> el</a:t>
            </a:r>
            <a:r>
              <a:rPr lang="es-MX" sz="1800" b="1" i="0" strike="noStrike" cap="none" spc="0" baseline="0" dirty="0" smtClean="0">
                <a:solidFill>
                  <a:srgbClr val="000000"/>
                </a:solidFill>
                <a:effectLst/>
                <a:latin typeface="Calibri"/>
                <a:ea typeface="Calibri"/>
                <a:cs typeface="Calibri"/>
              </a:rPr>
              <a:t> Aprendizaje en Casa del Fort Bend ISD, </a:t>
            </a:r>
            <a:r>
              <a:rPr lang="es-MX" sz="1800" b="0" i="0" strike="noStrike" cap="none" spc="0" baseline="0" dirty="0" smtClean="0">
                <a:solidFill>
                  <a:srgbClr val="000000"/>
                </a:solidFill>
                <a:effectLst/>
                <a:latin typeface="Calibri"/>
                <a:ea typeface="Calibri"/>
                <a:cs typeface="Calibri"/>
              </a:rPr>
              <a:t>se han diseñado para fomentar la creatividad y el enriquecimiento </a:t>
            </a:r>
            <a:r>
              <a:rPr lang="es-MX" dirty="0" smtClean="0">
                <a:solidFill>
                  <a:srgbClr val="000000"/>
                </a:solidFill>
                <a:latin typeface="Calibri"/>
                <a:ea typeface="Calibri"/>
                <a:cs typeface="Calibri"/>
              </a:rPr>
              <a:t>mientras</a:t>
            </a:r>
            <a:r>
              <a:rPr lang="es-MX" sz="1800" b="0" i="0" strike="noStrike" cap="none" spc="0" baseline="0" dirty="0" smtClean="0">
                <a:solidFill>
                  <a:srgbClr val="000000"/>
                </a:solidFill>
                <a:effectLst/>
                <a:latin typeface="Calibri"/>
                <a:ea typeface="Calibri"/>
                <a:cs typeface="Calibri"/>
              </a:rPr>
              <a:t> que el personal se prepara para comenzar las clases en línea. Estas actividades y recursos están diseñados para apoyar a los alumnos mientras las operaciones de las escuelas se ven afectadas por la actual respuesta ante la Covid</a:t>
            </a:r>
            <a:r>
              <a:rPr lang="es-MX" dirty="0" smtClean="0">
                <a:solidFill>
                  <a:srgbClr val="000000"/>
                </a:solidFill>
                <a:latin typeface="Calibri"/>
                <a:ea typeface="Calibri"/>
                <a:cs typeface="Calibri"/>
              </a:rPr>
              <a:t>-</a:t>
            </a:r>
            <a:r>
              <a:rPr lang="es-MX" sz="1800" b="0" i="0" strike="noStrike" cap="none" spc="0" baseline="0" dirty="0" smtClean="0">
                <a:solidFill>
                  <a:srgbClr val="000000"/>
                </a:solidFill>
                <a:effectLst/>
                <a:latin typeface="Calibri"/>
                <a:ea typeface="Calibri"/>
                <a:cs typeface="Calibri"/>
              </a:rPr>
              <a:t>19</a:t>
            </a:r>
            <a:r>
              <a:rPr lang="es-MX" dirty="0">
                <a:solidFill>
                  <a:srgbClr val="000000"/>
                </a:solidFill>
                <a:latin typeface="Calibri"/>
                <a:ea typeface="Calibri"/>
                <a:cs typeface="Calibri"/>
              </a:rPr>
              <a:t>.</a:t>
            </a:r>
            <a:endParaRPr lang="es-MX" sz="1800" b="0" i="0" strike="noStrike" cap="none" spc="0" baseline="0" dirty="0" smtClean="0">
              <a:solidFill>
                <a:srgbClr val="000000"/>
              </a:solidFill>
              <a:effectLst/>
              <a:latin typeface="Calibri"/>
              <a:ea typeface="Calibri"/>
              <a:cs typeface="Calibri"/>
            </a:endParaRPr>
          </a:p>
          <a:p>
            <a:endParaRPr lang="es-MX" dirty="0" smtClean="0">
              <a:solidFill>
                <a:schemeClr val="tx1"/>
              </a:solidFill>
            </a:endParaRPr>
          </a:p>
          <a:p>
            <a:endParaRPr lang="es-MX" dirty="0" smtClean="0">
              <a:solidFill>
                <a:schemeClr val="tx1"/>
              </a:solidFill>
            </a:endParaRPr>
          </a:p>
          <a:p>
            <a:endParaRPr lang="es-MX" dirty="0" smtClean="0">
              <a:solidFill>
                <a:schemeClr val="tx1"/>
              </a:solidFill>
            </a:endParaRPr>
          </a:p>
          <a:p>
            <a:endParaRPr lang="es-MX" dirty="0" smtClean="0">
              <a:solidFill>
                <a:schemeClr val="tx1"/>
              </a:solidFill>
            </a:endParaRPr>
          </a:p>
          <a:p>
            <a:r>
              <a:rPr lang="es-MX" sz="1800" b="0" i="0" strike="noStrike" cap="none" spc="0" baseline="0" dirty="0" smtClean="0">
                <a:solidFill>
                  <a:srgbClr val="000000"/>
                </a:solidFill>
                <a:effectLst/>
                <a:latin typeface="Calibri"/>
                <a:ea typeface="Calibri"/>
                <a:cs typeface="Calibri"/>
              </a:rPr>
              <a:t> </a:t>
            </a:r>
            <a:r>
              <a:rPr lang="es-MX" sz="1800" b="0" i="0" strike="noStrike" cap="none" spc="0" baseline="0" dirty="0" smtClean="0">
                <a:solidFill>
                  <a:srgbClr val="FFFFFF"/>
                </a:solidFill>
                <a:effectLst/>
                <a:latin typeface="Calibri"/>
                <a:ea typeface="Calibri"/>
                <a:cs typeface="Calibri"/>
              </a:rPr>
              <a:t>  </a:t>
            </a:r>
            <a:endParaRPr lang="es-MX" sz="1800" b="0" i="0" strike="noStrike" cap="none" spc="0" baseline="0" dirty="0">
              <a:solidFill>
                <a:srgbClr val="FFFFFF"/>
              </a:solidFill>
              <a:effectLst/>
              <a:latin typeface="Calibri"/>
              <a:ea typeface="Calibri"/>
              <a:cs typeface="Calibri"/>
            </a:endParaRPr>
          </a:p>
        </p:txBody>
      </p:sp>
      <p:pic>
        <p:nvPicPr>
          <p:cNvPr id="11" name="Picture 10"/>
          <p:cNvPicPr/>
          <p:nvPr/>
        </p:nvPicPr>
        <p:blipFill>
          <a:blip r:embed="rId3"/>
          <a:srcRect l="3767" t="71628" r="86393" b="14596"/>
          <a:stretch>
            <a:fillRect/>
          </a:stretch>
        </p:blipFill>
        <p:spPr bwMode="auto">
          <a:xfrm>
            <a:off x="1898767" y="3313018"/>
            <a:ext cx="3731043" cy="1430676"/>
          </a:xfrm>
          <a:prstGeom prst="rect">
            <a:avLst/>
          </a:prstGeom>
          <a:ln>
            <a:noFill/>
          </a:ln>
          <a:extLst>
            <a:ext uri="{53640926-AAD7-44d8-BBD7-CCE9431645EC}">
              <a14:shadowObscured xmlns="" xmlns:a14="http://schemas.microsoft.com/office/drawing/2010/main"/>
            </a:ext>
          </a:extLst>
        </p:spPr>
      </p:pic>
      <p:sp>
        <p:nvSpPr>
          <p:cNvPr id="13" name="TextBox 12">
            <a:extLst>
              <a:ext uri="{FF2B5EF4-FFF2-40B4-BE49-F238E27FC236}">
                <a16:creationId xmlns:a16="http://schemas.microsoft.com/office/drawing/2014/main" id="{46CC81C4-1934-48AB-93BA-3F989C9A52DB}"/>
              </a:ext>
            </a:extLst>
          </p:cNvPr>
          <p:cNvSpPr txBox="1"/>
          <p:nvPr/>
        </p:nvSpPr>
        <p:spPr>
          <a:xfrm>
            <a:off x="86624" y="159929"/>
            <a:ext cx="5300296" cy="5796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a:solidFill>
                  <a:srgbClr val="000000"/>
                </a:solidFill>
                <a:effectLst/>
                <a:latin typeface="Calibri"/>
                <a:ea typeface="Calibri"/>
                <a:cs typeface="Calibri"/>
              </a:rPr>
              <a:t>Opciones de </a:t>
            </a:r>
            <a:r>
              <a:rPr lang="es" sz="3200" b="1" i="0" strike="noStrike" cap="none" spc="0" baseline="0" dirty="0" smtClean="0">
                <a:solidFill>
                  <a:srgbClr val="000000"/>
                </a:solidFill>
                <a:effectLst/>
                <a:latin typeface="Calibri"/>
                <a:ea typeface="Calibri"/>
                <a:cs typeface="Calibri"/>
              </a:rPr>
              <a:t>Apoyo </a:t>
            </a:r>
            <a:r>
              <a:rPr lang="es" sz="3200" b="1" i="0" strike="noStrike" cap="none" spc="0" baseline="0" dirty="0">
                <a:solidFill>
                  <a:srgbClr val="000000"/>
                </a:solidFill>
                <a:effectLst/>
                <a:latin typeface="Calibri"/>
                <a:ea typeface="Calibri"/>
                <a:cs typeface="Calibri"/>
              </a:rPr>
              <a:t>en </a:t>
            </a:r>
            <a:r>
              <a:rPr lang="es" sz="3200" b="1" i="0" strike="noStrike" cap="none" spc="0" baseline="0" dirty="0" smtClean="0">
                <a:solidFill>
                  <a:srgbClr val="000000"/>
                </a:solidFill>
                <a:effectLst/>
                <a:latin typeface="Calibri"/>
                <a:ea typeface="Calibri"/>
                <a:cs typeface="Calibri"/>
              </a:rPr>
              <a:t>Línea</a:t>
            </a:r>
            <a:endParaRPr lang="es" sz="3200" b="1" i="0" strike="noStrike" cap="none" spc="0" baseline="0" dirty="0">
              <a:solidFill>
                <a:srgbClr val="000000"/>
              </a:solidFill>
              <a:effectLst/>
              <a:latin typeface="Calibri"/>
              <a:ea typeface="Calibri"/>
              <a:cs typeface="Calibri"/>
            </a:endParaRPr>
          </a:p>
        </p:txBody>
      </p:sp>
      <p:sp>
        <p:nvSpPr>
          <p:cNvPr id="14" name="TextBox 13"/>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5435" y="4526051"/>
            <a:ext cx="1931365" cy="1931365"/>
          </a:xfrm>
          <a:prstGeom prst="rect">
            <a:avLst/>
          </a:prstGeom>
        </p:spPr>
      </p:pic>
    </p:spTree>
    <p:extLst>
      <p:ext uri="{BB962C8B-B14F-4D97-AF65-F5344CB8AC3E}">
        <p14:creationId xmlns:p14="http://schemas.microsoft.com/office/powerpoint/2010/main" val="352082589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3767" t="71628" r="86393" b="14596"/>
          <a:stretch>
            <a:fillRect/>
          </a:stretch>
        </p:blipFill>
        <p:spPr bwMode="auto">
          <a:xfrm>
            <a:off x="2597566" y="1188729"/>
            <a:ext cx="3358064" cy="1578543"/>
          </a:xfrm>
          <a:prstGeom prst="rect">
            <a:avLst/>
          </a:prstGeom>
          <a:ln>
            <a:noFill/>
          </a:ln>
          <a:extLst>
            <a:ext uri="{53640926-AAD7-44d8-BBD7-CCE9431645EC}">
              <a14:shadowObscured xmlns="" xmlns:a14="http://schemas.microsoft.com/office/drawing/2010/main"/>
            </a:ext>
          </a:extLst>
        </p:spPr>
      </p:pic>
      <p:pic>
        <p:nvPicPr>
          <p:cNvPr id="11" name="Content Placeholder 10"/>
          <p:cNvPicPr>
            <a:picLocks noGrp="1"/>
          </p:cNvPicPr>
          <p:nvPr>
            <p:ph sz="half" idx="2"/>
          </p:nvPr>
        </p:nvPicPr>
        <p:blipFill>
          <a:blip r:embed="rId4"/>
          <a:srcRect l="3359" t="37062" r="80769" b="3932"/>
          <a:stretch>
            <a:fillRect/>
          </a:stretch>
        </p:blipFill>
        <p:spPr bwMode="auto">
          <a:xfrm>
            <a:off x="751908" y="2776866"/>
            <a:ext cx="3182418" cy="3686932"/>
          </a:xfrm>
          <a:prstGeom prst="rect">
            <a:avLst/>
          </a:prstGeom>
          <a:ln>
            <a:noFill/>
          </a:ln>
          <a:extLst>
            <a:ext uri="{53640926-AAD7-44d8-BBD7-CCE9431645EC}">
              <a14:shadowObscured xmlns="" xmlns:a14="http://schemas.microsoft.com/office/drawing/2010/main"/>
            </a:ext>
          </a:extLst>
        </p:spPr>
      </p:pic>
      <p:pic>
        <p:nvPicPr>
          <p:cNvPr id="12" name="Content Placeholder 11"/>
          <p:cNvPicPr>
            <a:picLocks noGrp="1"/>
          </p:cNvPicPr>
          <p:nvPr>
            <p:ph sz="quarter" idx="4"/>
          </p:nvPr>
        </p:nvPicPr>
        <p:blipFill>
          <a:blip r:embed="rId5"/>
          <a:srcRect l="3558" t="42912" r="82051" b="16125"/>
          <a:stretch>
            <a:fillRect/>
          </a:stretch>
        </p:blipFill>
        <p:spPr bwMode="auto">
          <a:xfrm>
            <a:off x="4794835" y="2837029"/>
            <a:ext cx="4000249" cy="3448817"/>
          </a:xfrm>
          <a:prstGeom prst="rect">
            <a:avLst/>
          </a:prstGeom>
          <a:ln>
            <a:noFill/>
          </a:ln>
          <a:extLst>
            <a:ext uri="{53640926-AAD7-44d8-BBD7-CCE9431645EC}">
              <a14:shadowObscured xmlns="" xmlns:a14="http://schemas.microsoft.com/office/drawing/2010/main"/>
            </a:ext>
          </a:extLst>
        </p:spPr>
      </p:pic>
      <p:cxnSp>
        <p:nvCxnSpPr>
          <p:cNvPr id="14" name="Straight Arrow Connector 13"/>
          <p:cNvCxnSpPr/>
          <p:nvPr/>
        </p:nvCxnSpPr>
        <p:spPr>
          <a:xfrm flipH="1">
            <a:off x="2284744" y="2435185"/>
            <a:ext cx="335631" cy="52458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704347" y="2435185"/>
            <a:ext cx="426971" cy="524583"/>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6CC81C4-1934-48AB-93BA-3F989C9A52DB}"/>
              </a:ext>
            </a:extLst>
          </p:cNvPr>
          <p:cNvSpPr txBox="1"/>
          <p:nvPr/>
        </p:nvSpPr>
        <p:spPr>
          <a:xfrm>
            <a:off x="122793" y="-248316"/>
            <a:ext cx="64247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b="1" dirty="0">
              <a:latin typeface="+mn-lt"/>
              <a:cs typeface="Calibri"/>
            </a:endParaRPr>
          </a:p>
          <a:p>
            <a:r>
              <a:rPr lang="es" sz="3200" b="1" i="0" strike="noStrike" cap="none" spc="0" baseline="0" dirty="0">
                <a:solidFill>
                  <a:srgbClr val="000000"/>
                </a:solidFill>
                <a:effectLst/>
                <a:latin typeface="Calibri"/>
                <a:ea typeface="Calibri"/>
                <a:cs typeface="Calibri"/>
              </a:rPr>
              <a:t>Opciones de </a:t>
            </a:r>
            <a:r>
              <a:rPr lang="es" sz="3200" b="1" i="0" strike="noStrike" cap="none" spc="0" baseline="0" dirty="0" smtClean="0">
                <a:solidFill>
                  <a:srgbClr val="000000"/>
                </a:solidFill>
                <a:effectLst/>
                <a:latin typeface="Calibri"/>
                <a:ea typeface="Calibri"/>
                <a:cs typeface="Calibri"/>
              </a:rPr>
              <a:t>Apoyo </a:t>
            </a:r>
            <a:r>
              <a:rPr lang="es" sz="3200" b="1" i="0" strike="noStrike" cap="none" spc="0" baseline="0" dirty="0">
                <a:solidFill>
                  <a:srgbClr val="000000"/>
                </a:solidFill>
                <a:effectLst/>
                <a:latin typeface="Calibri"/>
                <a:ea typeface="Calibri"/>
                <a:cs typeface="Calibri"/>
              </a:rPr>
              <a:t>en </a:t>
            </a:r>
            <a:r>
              <a:rPr lang="es" sz="3200" b="1" dirty="0">
                <a:solidFill>
                  <a:srgbClr val="000000"/>
                </a:solidFill>
                <a:ea typeface="Calibri"/>
                <a:cs typeface="Calibri"/>
              </a:rPr>
              <a:t>L</a:t>
            </a:r>
            <a:r>
              <a:rPr lang="es" sz="3200" b="1" i="0" strike="noStrike" cap="none" spc="0" baseline="0" dirty="0" smtClean="0">
                <a:solidFill>
                  <a:srgbClr val="000000"/>
                </a:solidFill>
                <a:effectLst/>
                <a:latin typeface="Calibri"/>
                <a:ea typeface="Calibri"/>
                <a:cs typeface="Calibri"/>
              </a:rPr>
              <a:t>ínea</a:t>
            </a:r>
            <a:r>
              <a:rPr lang="es" sz="3200" b="1" i="0" strike="noStrike" cap="none" spc="0" dirty="0" smtClean="0">
                <a:solidFill>
                  <a:srgbClr val="000000"/>
                </a:solidFill>
                <a:effectLst/>
                <a:latin typeface="Calibri"/>
                <a:ea typeface="Calibri"/>
                <a:cs typeface="Calibri"/>
              </a:rPr>
              <a:t> para todos los Niveles Escolares</a:t>
            </a:r>
            <a:endParaRPr lang="es" sz="3200" b="1" i="0" strike="noStrike" cap="none" spc="0" baseline="0" dirty="0">
              <a:solidFill>
                <a:srgbClr val="000000"/>
              </a:solidFill>
              <a:effectLst/>
              <a:latin typeface="Calibri"/>
              <a:ea typeface="Calibri"/>
              <a:cs typeface="Calibri"/>
            </a:endParaRPr>
          </a:p>
        </p:txBody>
      </p:sp>
      <p:sp>
        <p:nvSpPr>
          <p:cNvPr id="24" name="TextBox 23"/>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6377083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3767" t="71628" r="86393" b="14596"/>
          <a:stretch>
            <a:fillRect/>
          </a:stretch>
        </p:blipFill>
        <p:spPr bwMode="auto">
          <a:xfrm>
            <a:off x="2582418" y="925555"/>
            <a:ext cx="3358064" cy="1578543"/>
          </a:xfrm>
          <a:prstGeom prst="rect">
            <a:avLst/>
          </a:prstGeom>
          <a:ln>
            <a:noFill/>
          </a:ln>
          <a:extLst>
            <a:ext uri="{53640926-AAD7-44d8-BBD7-CCE9431645EC}">
              <a14:shadowObscured xmlns="" xmlns:a14="http://schemas.microsoft.com/office/drawing/2010/main"/>
            </a:ext>
          </a:extLst>
        </p:spPr>
      </p:pic>
      <p:pic>
        <p:nvPicPr>
          <p:cNvPr id="10" name="Content Placeholder 9"/>
          <p:cNvPicPr>
            <a:picLocks noGrp="1"/>
          </p:cNvPicPr>
          <p:nvPr>
            <p:ph sz="quarter" idx="4"/>
          </p:nvPr>
        </p:nvPicPr>
        <p:blipFill>
          <a:blip r:embed="rId4"/>
          <a:srcRect l="3527" t="41450" r="85256" b="4421"/>
          <a:stretch>
            <a:fillRect/>
          </a:stretch>
        </p:blipFill>
        <p:spPr bwMode="auto">
          <a:xfrm>
            <a:off x="2816486" y="2343253"/>
            <a:ext cx="3331650" cy="4291096"/>
          </a:xfrm>
          <a:prstGeom prst="rect">
            <a:avLst/>
          </a:prstGeom>
          <a:ln>
            <a:noFill/>
          </a:ln>
          <a:extLst>
            <a:ext uri="{53640926-AAD7-44d8-BBD7-CCE9431645EC}">
              <a14:shadowObscured xmlns="" xmlns:a14="http://schemas.microsoft.com/office/drawing/2010/main"/>
            </a:ext>
          </a:extLst>
        </p:spPr>
      </p:pic>
      <p:sp>
        <p:nvSpPr>
          <p:cNvPr id="13" name="Rounded Rectangle 12"/>
          <p:cNvSpPr/>
          <p:nvPr/>
        </p:nvSpPr>
        <p:spPr>
          <a:xfrm>
            <a:off x="4790823" y="1065803"/>
            <a:ext cx="1219200" cy="1203430"/>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5558589" y="2343253"/>
            <a:ext cx="188995" cy="32169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6CC81C4-1934-48AB-93BA-3F989C9A52DB}"/>
              </a:ext>
            </a:extLst>
          </p:cNvPr>
          <p:cNvSpPr txBox="1"/>
          <p:nvPr/>
        </p:nvSpPr>
        <p:spPr>
          <a:xfrm>
            <a:off x="111059" y="261287"/>
            <a:ext cx="5898964" cy="100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000" b="1" i="0" strike="noStrike" cap="none" spc="0" baseline="0" dirty="0">
                <a:solidFill>
                  <a:srgbClr val="000000"/>
                </a:solidFill>
                <a:effectLst/>
                <a:latin typeface="Calibri"/>
                <a:ea typeface="Calibri"/>
                <a:cs typeface="Calibri"/>
              </a:rPr>
              <a:t>Opciones de </a:t>
            </a:r>
            <a:r>
              <a:rPr lang="es" sz="3000" b="1" i="0" strike="noStrike" cap="none" spc="0" baseline="0" dirty="0" smtClean="0">
                <a:solidFill>
                  <a:srgbClr val="000000"/>
                </a:solidFill>
                <a:effectLst/>
                <a:latin typeface="Calibri"/>
                <a:ea typeface="Calibri"/>
                <a:cs typeface="Calibri"/>
              </a:rPr>
              <a:t>Apoyo </a:t>
            </a:r>
            <a:r>
              <a:rPr lang="es" sz="3000" b="1" i="0" strike="noStrike" cap="none" spc="0" baseline="0" dirty="0">
                <a:solidFill>
                  <a:srgbClr val="000000"/>
                </a:solidFill>
                <a:effectLst/>
                <a:latin typeface="Calibri"/>
                <a:ea typeface="Calibri"/>
                <a:cs typeface="Calibri"/>
              </a:rPr>
              <a:t>en </a:t>
            </a:r>
            <a:r>
              <a:rPr lang="es" sz="3000" b="1" dirty="0" smtClean="0">
                <a:solidFill>
                  <a:srgbClr val="000000"/>
                </a:solidFill>
                <a:ea typeface="Calibri"/>
                <a:cs typeface="Calibri"/>
              </a:rPr>
              <a:t>L</a:t>
            </a:r>
            <a:r>
              <a:rPr lang="es" sz="3000" b="1" i="0" strike="noStrike" cap="none" spc="0" baseline="0" dirty="0" smtClean="0">
                <a:solidFill>
                  <a:srgbClr val="000000"/>
                </a:solidFill>
                <a:effectLst/>
                <a:latin typeface="Calibri"/>
                <a:ea typeface="Calibri"/>
                <a:cs typeface="Calibri"/>
              </a:rPr>
              <a:t>ínea</a:t>
            </a:r>
            <a:r>
              <a:rPr lang="es" sz="3000" b="1" i="0" strike="noStrike" cap="none" spc="0" dirty="0" smtClean="0">
                <a:solidFill>
                  <a:srgbClr val="000000"/>
                </a:solidFill>
                <a:effectLst/>
                <a:latin typeface="Calibri"/>
                <a:ea typeface="Calibri"/>
                <a:cs typeface="Calibri"/>
              </a:rPr>
              <a:t> para </a:t>
            </a:r>
            <a:r>
              <a:rPr lang="es" sz="3000" b="1" i="0" strike="noStrike" cap="none" spc="0" baseline="0" dirty="0" smtClean="0">
                <a:solidFill>
                  <a:srgbClr val="000000"/>
                </a:solidFill>
                <a:effectLst/>
                <a:latin typeface="Calibri"/>
                <a:ea typeface="Calibri"/>
                <a:cs typeface="Calibri"/>
              </a:rPr>
              <a:t>Preparatoria</a:t>
            </a:r>
            <a:endParaRPr lang="es" sz="3000" b="1" i="0" strike="noStrike" cap="none" spc="0" baseline="0" dirty="0">
              <a:solidFill>
                <a:srgbClr val="000000"/>
              </a:solidFill>
              <a:effectLst/>
              <a:latin typeface="Calibri"/>
              <a:ea typeface="Calibri"/>
              <a:cs typeface="Calibri"/>
            </a:endParaRPr>
          </a:p>
        </p:txBody>
      </p:sp>
      <p:sp>
        <p:nvSpPr>
          <p:cNvPr id="17" name="TextBox 1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5105160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18" y="925375"/>
            <a:ext cx="8429625" cy="1143000"/>
          </a:xfrm>
        </p:spPr>
        <p:txBody>
          <a:bodyPr/>
          <a:lstStyle/>
          <a:p>
            <a:pPr algn="ctr"/>
            <a:r>
              <a:rPr lang="es" sz="3800" b="1" i="0" strike="noStrike" cap="none" spc="0" baseline="0" dirty="0" smtClean="0">
                <a:solidFill>
                  <a:srgbClr val="000000"/>
                </a:solidFill>
                <a:effectLst/>
                <a:latin typeface="Calibri"/>
                <a:ea typeface="Calibri"/>
                <a:cs typeface="Calibri"/>
              </a:rPr>
              <a:t>Ejemplo </a:t>
            </a:r>
            <a:r>
              <a:rPr lang="es" sz="3800" b="1" i="0" strike="noStrike" cap="none" spc="0" baseline="0" dirty="0">
                <a:solidFill>
                  <a:srgbClr val="000000"/>
                </a:solidFill>
                <a:effectLst/>
                <a:latin typeface="Calibri"/>
                <a:ea typeface="Calibri"/>
                <a:cs typeface="Calibri"/>
              </a:rPr>
              <a:t>de Documento </a:t>
            </a:r>
            <a:r>
              <a:rPr lang="es" sz="3800" b="1" dirty="0" smtClean="0">
                <a:solidFill>
                  <a:srgbClr val="000000"/>
                </a:solidFill>
                <a:latin typeface="Calibri"/>
                <a:ea typeface="Calibri"/>
                <a:cs typeface="Calibri"/>
              </a:rPr>
              <a:t>en los</a:t>
            </a:r>
            <a:r>
              <a:rPr lang="es" sz="3800" b="1" i="0" strike="noStrike" cap="none" spc="0" baseline="0" dirty="0" smtClean="0">
                <a:solidFill>
                  <a:srgbClr val="000000"/>
                </a:solidFill>
                <a:effectLst/>
                <a:latin typeface="Calibri"/>
                <a:ea typeface="Calibri"/>
                <a:cs typeface="Calibri"/>
              </a:rPr>
              <a:t> Recursos</a:t>
            </a:r>
            <a:endParaRPr lang="es" sz="3800" b="1" i="0" strike="noStrike" cap="none" spc="0" baseline="0" dirty="0">
              <a:solidFill>
                <a:srgbClr val="000000"/>
              </a:solidFill>
              <a:effectLst/>
              <a:latin typeface="Calibri"/>
              <a:ea typeface="Calibri"/>
              <a:cs typeface="Calibri"/>
            </a:endParaRPr>
          </a:p>
        </p:txBody>
      </p:sp>
      <p:pic>
        <p:nvPicPr>
          <p:cNvPr id="5" name="Content Placeholder 4"/>
          <p:cNvPicPr>
            <a:picLocks noGrp="1" noChangeAspect="1"/>
          </p:cNvPicPr>
          <p:nvPr>
            <p:ph idx="1"/>
          </p:nvPr>
        </p:nvPicPr>
        <p:blipFill>
          <a:blip r:embed="rId3"/>
          <a:stretch>
            <a:fillRect/>
          </a:stretch>
        </p:blipFill>
        <p:spPr>
          <a:xfrm>
            <a:off x="724694" y="2068375"/>
            <a:ext cx="7867650" cy="1981200"/>
          </a:xfrm>
          <a:prstGeom prst="rect">
            <a:avLst/>
          </a:prstGeom>
          <a:ln>
            <a:noFill/>
          </a:ln>
        </p:spPr>
      </p:pic>
      <p:pic>
        <p:nvPicPr>
          <p:cNvPr id="6" name="Picture 5"/>
          <p:cNvPicPr>
            <a:picLocks noChangeAspect="1"/>
          </p:cNvPicPr>
          <p:nvPr/>
        </p:nvPicPr>
        <p:blipFill>
          <a:blip r:embed="rId4"/>
          <a:stretch>
            <a:fillRect/>
          </a:stretch>
        </p:blipFill>
        <p:spPr>
          <a:xfrm>
            <a:off x="826294" y="4282144"/>
            <a:ext cx="7664450" cy="1840601"/>
          </a:xfrm>
          <a:prstGeom prst="rect">
            <a:avLst/>
          </a:prstGeom>
        </p:spPr>
      </p:pic>
      <p:sp>
        <p:nvSpPr>
          <p:cNvPr id="7" name="Rounded Rectangle 6"/>
          <p:cNvSpPr/>
          <p:nvPr/>
        </p:nvSpPr>
        <p:spPr>
          <a:xfrm>
            <a:off x="584995" y="1847850"/>
            <a:ext cx="7905749" cy="2201725"/>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90550" y="4282144"/>
            <a:ext cx="7900194" cy="2074206"/>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9580766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CC81C4-1934-48AB-93BA-3F989C9A52DB}"/>
              </a:ext>
            </a:extLst>
          </p:cNvPr>
          <p:cNvSpPr txBox="1"/>
          <p:nvPr/>
        </p:nvSpPr>
        <p:spPr>
          <a:xfrm>
            <a:off x="86624" y="159929"/>
            <a:ext cx="53002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 sz="3200" b="1" i="0" strike="noStrike" cap="none" spc="0" baseline="0" dirty="0" smtClean="0">
                <a:solidFill>
                  <a:srgbClr val="000000"/>
                </a:solidFill>
                <a:effectLst/>
                <a:latin typeface="Calibri"/>
                <a:ea typeface="Calibri"/>
                <a:cs typeface="Calibri"/>
              </a:rPr>
              <a:t>Ayuda </a:t>
            </a:r>
            <a:r>
              <a:rPr lang="es" sz="3200" b="1" i="0" strike="noStrike" cap="none" spc="0" baseline="0" dirty="0">
                <a:solidFill>
                  <a:srgbClr val="000000"/>
                </a:solidFill>
                <a:effectLst/>
                <a:latin typeface="Calibri"/>
                <a:ea typeface="Calibri"/>
                <a:cs typeface="Calibri"/>
              </a:rPr>
              <a:t>a los </a:t>
            </a:r>
            <a:r>
              <a:rPr lang="es" sz="3200" b="1" i="0" strike="noStrike" cap="none" spc="0" baseline="0" dirty="0" smtClean="0">
                <a:solidFill>
                  <a:srgbClr val="000000"/>
                </a:solidFill>
                <a:effectLst/>
                <a:latin typeface="Calibri"/>
                <a:ea typeface="Calibri"/>
                <a:cs typeface="Calibri"/>
              </a:rPr>
              <a:t>Padres </a:t>
            </a:r>
            <a:r>
              <a:rPr lang="es" sz="3200" b="1" i="0" strike="noStrike" cap="none" spc="0" baseline="0" dirty="0">
                <a:solidFill>
                  <a:srgbClr val="000000"/>
                </a:solidFill>
                <a:effectLst/>
                <a:latin typeface="Calibri"/>
                <a:ea typeface="Calibri"/>
                <a:cs typeface="Calibri"/>
              </a:rPr>
              <a:t>y </a:t>
            </a:r>
            <a:r>
              <a:rPr lang="es" sz="3200" b="1" i="0" strike="noStrike" cap="none" spc="0" baseline="0" dirty="0" smtClean="0">
                <a:solidFill>
                  <a:srgbClr val="000000"/>
                </a:solidFill>
                <a:effectLst/>
                <a:latin typeface="Calibri"/>
                <a:ea typeface="Calibri"/>
                <a:cs typeface="Calibri"/>
              </a:rPr>
              <a:t>Alumnos </a:t>
            </a:r>
            <a:endParaRPr lang="es" sz="3200" b="1" i="0" strike="noStrike" cap="none" spc="0" baseline="0" dirty="0">
              <a:solidFill>
                <a:srgbClr val="000000"/>
              </a:solidFill>
              <a:effectLst/>
              <a:latin typeface="Calibri"/>
              <a:ea typeface="Calibri"/>
              <a:cs typeface="Calibri"/>
            </a:endParaRPr>
          </a:p>
        </p:txBody>
      </p:sp>
      <p:sp>
        <p:nvSpPr>
          <p:cNvPr id="7" name="TextBox 6"/>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a:p>
        </p:txBody>
      </p:sp>
      <p:sp>
        <p:nvSpPr>
          <p:cNvPr id="2" name="TextBox 1">
            <a:extLst>
              <a:ext uri="{FF2B5EF4-FFF2-40B4-BE49-F238E27FC236}">
                <a16:creationId xmlns:a16="http://schemas.microsoft.com/office/drawing/2014/main" id="{8A42495A-EAC0-44E1-AE16-76F25EA0C9D1}"/>
              </a:ext>
            </a:extLst>
          </p:cNvPr>
          <p:cNvSpPr txBox="1"/>
          <p:nvPr/>
        </p:nvSpPr>
        <p:spPr>
          <a:xfrm>
            <a:off x="295466" y="1282192"/>
            <a:ext cx="872850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s-MX" sz="2400" b="0" i="0" strike="noStrike" cap="none" spc="0" baseline="0" dirty="0" smtClean="0">
                <a:solidFill>
                  <a:srgbClr val="000000"/>
                </a:solidFill>
                <a:effectLst/>
                <a:ea typeface="Calibri"/>
                <a:cs typeface="Calibri"/>
              </a:rPr>
              <a:t>Visite </a:t>
            </a:r>
            <a:r>
              <a:rPr lang="es-MX" sz="2400" b="0" i="0" strike="noStrike" cap="none" spc="0" baseline="0" dirty="0" smtClean="0">
                <a:solidFill>
                  <a:srgbClr val="205178"/>
                </a:solidFill>
                <a:ea typeface="Calibri"/>
                <a:cs typeface="Calibri"/>
                <a:hlinkClick r:id="rId3" history="0"/>
              </a:rPr>
              <a:t>www.fortbendisd.com/onlinelearningsupport</a:t>
            </a:r>
            <a:r>
              <a:rPr lang="es-MX" sz="2400" b="0" i="0" strike="noStrike" cap="none" spc="0" baseline="0" dirty="0" smtClean="0">
                <a:solidFill>
                  <a:srgbClr val="000000"/>
                </a:solidFill>
                <a:effectLst/>
                <a:ea typeface="Calibri"/>
                <a:cs typeface="Calibri"/>
              </a:rPr>
              <a:t> para tener acceso a recursos de ayuda para </a:t>
            </a:r>
            <a:r>
              <a:rPr lang="es-MX" sz="2400" dirty="0" smtClean="0">
                <a:solidFill>
                  <a:srgbClr val="000000"/>
                </a:solidFill>
                <a:ea typeface="Calibri"/>
                <a:cs typeface="Calibri"/>
              </a:rPr>
              <a:t>el aprendizaje en el hog</a:t>
            </a:r>
            <a:r>
              <a:rPr lang="es-MX" sz="2400" b="0" i="0" strike="noStrike" cap="none" spc="0" baseline="0" dirty="0" smtClean="0">
                <a:solidFill>
                  <a:srgbClr val="000000"/>
                </a:solidFill>
                <a:effectLst/>
                <a:ea typeface="Calibri"/>
                <a:cs typeface="Calibri"/>
              </a:rPr>
              <a:t>ar, disponibles las 24 horas del día, los 7 días de la semana.</a:t>
            </a:r>
            <a:endParaRPr lang="es-MX" dirty="0" smtClean="0">
              <a:cs typeface="Calibri"/>
            </a:endParaRPr>
          </a:p>
          <a:p>
            <a:pPr>
              <a:buChar char="•"/>
            </a:pPr>
            <a:endParaRPr lang="es-MX" sz="2400" dirty="0" smtClean="0">
              <a:cs typeface="Arial"/>
            </a:endParaRPr>
          </a:p>
          <a:p>
            <a:pPr marL="342900" indent="-342900">
              <a:buFont typeface="Wingdings"/>
              <a:buChar char="Ø"/>
            </a:pPr>
            <a:r>
              <a:rPr lang="es-MX" sz="2400" b="0" i="0" strike="noStrike" cap="none" spc="0" baseline="0" dirty="0" smtClean="0">
                <a:solidFill>
                  <a:srgbClr val="000000"/>
                </a:solidFill>
                <a:effectLst/>
                <a:ea typeface="Calibri"/>
                <a:cs typeface="Calibri"/>
              </a:rPr>
              <a:t>Sesiones adicionales para padres de familia:</a:t>
            </a:r>
          </a:p>
          <a:p>
            <a:pPr lvl="1">
              <a:buChar char="•"/>
            </a:pPr>
            <a:r>
              <a:rPr lang="es-MX" sz="2400" b="0" i="0" strike="noStrike" cap="none" spc="0" baseline="0" dirty="0" smtClean="0">
                <a:solidFill>
                  <a:srgbClr val="000000"/>
                </a:solidFill>
                <a:effectLst/>
                <a:ea typeface="Calibri"/>
                <a:cs typeface="Calibri"/>
              </a:rPr>
              <a:t>Expectativas de Instrucción</a:t>
            </a:r>
          </a:p>
          <a:p>
            <a:pPr lvl="1">
              <a:buChar char="•"/>
            </a:pPr>
            <a:r>
              <a:rPr lang="es-MX" sz="2400" b="0" i="0" strike="noStrike" cap="none" spc="0" baseline="0" dirty="0" smtClean="0">
                <a:solidFill>
                  <a:srgbClr val="000000"/>
                </a:solidFill>
                <a:effectLst/>
                <a:ea typeface="Calibri"/>
                <a:cs typeface="Calibri"/>
              </a:rPr>
              <a:t>Capacitación Técnica</a:t>
            </a:r>
            <a:endParaRPr lang="es-MX" sz="2400" b="0" i="0" strike="noStrike" cap="none" spc="0" baseline="0" dirty="0">
              <a:solidFill>
                <a:srgbClr val="000000"/>
              </a:solidFill>
              <a:effectLst/>
              <a:ea typeface="Calibri"/>
              <a:cs typeface="Calibri"/>
            </a:endParaRPr>
          </a:p>
        </p:txBody>
      </p:sp>
      <p:pic>
        <p:nvPicPr>
          <p:cNvPr id="3" name="Picture 3" descr="A picture containing drawing&#10;&#10;Description automatically generated">
            <a:extLst>
              <a:ext uri="{FF2B5EF4-FFF2-40B4-BE49-F238E27FC236}">
                <a16:creationId xmlns:a16="http://schemas.microsoft.com/office/drawing/2014/main" id="{310A7FA0-CB34-45FF-B910-C9F9CF98A33A}"/>
              </a:ext>
            </a:extLst>
          </p:cNvPr>
          <p:cNvPicPr>
            <a:picLocks noChangeAspect="1"/>
          </p:cNvPicPr>
          <p:nvPr/>
        </p:nvPicPr>
        <p:blipFill>
          <a:blip r:embed="rId4"/>
          <a:stretch>
            <a:fillRect/>
          </a:stretch>
        </p:blipFill>
        <p:spPr>
          <a:xfrm>
            <a:off x="6003984" y="3538267"/>
            <a:ext cx="2743200" cy="2743200"/>
          </a:xfrm>
          <a:prstGeom prst="rect">
            <a:avLst/>
          </a:prstGeom>
        </p:spPr>
      </p:pic>
    </p:spTree>
    <p:extLst>
      <p:ext uri="{BB962C8B-B14F-4D97-AF65-F5344CB8AC3E}">
        <p14:creationId xmlns:p14="http://schemas.microsoft.com/office/powerpoint/2010/main" val="377523504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 sz="3200" b="0" i="0" strike="noStrike" cap="none" spc="0" baseline="0" dirty="0">
                <a:solidFill>
                  <a:srgbClr val="000000"/>
                </a:solidFill>
                <a:effectLst/>
                <a:latin typeface="Calibri"/>
                <a:ea typeface="Calibri"/>
                <a:cs typeface="Calibri"/>
              </a:rPr>
              <a:t>¿Qué tan preparado se siente para </a:t>
            </a:r>
            <a:r>
              <a:rPr lang="es" sz="3200" b="0" i="0" strike="noStrike" cap="none" spc="0" baseline="0" dirty="0" smtClean="0">
                <a:solidFill>
                  <a:srgbClr val="000000"/>
                </a:solidFill>
                <a:effectLst/>
                <a:latin typeface="Calibri"/>
                <a:ea typeface="Calibri"/>
                <a:cs typeface="Calibri"/>
              </a:rPr>
              <a:t>iniciar clases en </a:t>
            </a:r>
            <a:r>
              <a:rPr lang="es" sz="3200" b="0" i="0" strike="noStrike" cap="none" spc="0" baseline="0" dirty="0">
                <a:solidFill>
                  <a:srgbClr val="000000"/>
                </a:solidFill>
                <a:effectLst/>
                <a:latin typeface="Calibri"/>
                <a:ea typeface="Calibri"/>
                <a:cs typeface="Calibri"/>
              </a:rPr>
              <a:t>línea </a:t>
            </a:r>
            <a:r>
              <a:rPr lang="es" sz="3200" b="0" i="0" strike="noStrike" cap="none" spc="0" baseline="0" dirty="0" smtClean="0">
                <a:solidFill>
                  <a:srgbClr val="000000"/>
                </a:solidFill>
                <a:effectLst/>
                <a:latin typeface="Calibri"/>
                <a:ea typeface="Calibri"/>
                <a:cs typeface="Calibri"/>
              </a:rPr>
              <a:t>cuando comience el ciclo</a:t>
            </a:r>
            <a:r>
              <a:rPr lang="es" sz="3200" b="0" i="0" strike="noStrike" cap="none" spc="0" dirty="0" smtClean="0">
                <a:solidFill>
                  <a:srgbClr val="000000"/>
                </a:solidFill>
                <a:effectLst/>
                <a:latin typeface="Calibri"/>
                <a:ea typeface="Calibri"/>
                <a:cs typeface="Calibri"/>
              </a:rPr>
              <a:t> </a:t>
            </a:r>
            <a:r>
              <a:rPr lang="es" sz="3200" b="0" i="0" strike="noStrike" cap="none" spc="0" baseline="0" dirty="0" smtClean="0">
                <a:solidFill>
                  <a:srgbClr val="000000"/>
                </a:solidFill>
                <a:effectLst/>
                <a:latin typeface="Calibri"/>
                <a:ea typeface="Calibri"/>
                <a:cs typeface="Calibri"/>
              </a:rPr>
              <a:t>escolar </a:t>
            </a:r>
            <a:r>
              <a:rPr lang="es" sz="3200" b="0" i="0" strike="noStrike" cap="none" spc="0" baseline="0" dirty="0">
                <a:solidFill>
                  <a:srgbClr val="000000"/>
                </a:solidFill>
                <a:effectLst/>
                <a:latin typeface="Calibri"/>
                <a:ea typeface="Calibri"/>
                <a:cs typeface="Calibri"/>
              </a:rPr>
              <a:t>el 17 de agosto?</a:t>
            </a:r>
            <a:endParaRPr lang="en-US" sz="3200" dirty="0">
              <a:cs typeface="Calibri"/>
            </a:endParaRPr>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7919" y="2609755"/>
            <a:ext cx="1529913" cy="366126"/>
          </a:xfrm>
          <a:prstGeom prst="rect">
            <a:avLst/>
          </a:prstGeom>
          <a:noFill/>
        </p:spPr>
        <p:txBody>
          <a:bodyPr wrap="square" rtlCol="0">
            <a:spAutoFit/>
          </a:bodyPr>
          <a:lstStyle/>
          <a:p>
            <a:pPr algn="ctr"/>
            <a:r>
              <a:rPr lang="es" sz="1800" b="0" i="0" strike="noStrike" cap="none" spc="0" baseline="0" dirty="0">
                <a:solidFill>
                  <a:srgbClr val="000000"/>
                </a:solidFill>
                <a:effectLst/>
                <a:latin typeface="Calibri"/>
                <a:ea typeface="Calibri"/>
                <a:cs typeface="Calibri"/>
              </a:rPr>
              <a:t>Emocionado </a:t>
            </a:r>
          </a:p>
        </p:txBody>
      </p:sp>
      <p:sp>
        <p:nvSpPr>
          <p:cNvPr id="9" name="TextBox 8"/>
          <p:cNvSpPr txBox="1"/>
          <p:nvPr/>
        </p:nvSpPr>
        <p:spPr>
          <a:xfrm>
            <a:off x="3630164" y="2609755"/>
            <a:ext cx="1733550" cy="369332"/>
          </a:xfrm>
          <a:prstGeom prst="rect">
            <a:avLst/>
          </a:prstGeom>
          <a:noFill/>
        </p:spPr>
        <p:txBody>
          <a:bodyPr wrap="square" rtlCol="0">
            <a:spAutoFit/>
          </a:bodyPr>
          <a:lstStyle/>
          <a:p>
            <a:pPr algn="ctr"/>
            <a:r>
              <a:rPr lang="es" sz="1800" b="0" i="0" strike="noStrike" cap="none" spc="0" baseline="0" dirty="0">
                <a:solidFill>
                  <a:srgbClr val="000000"/>
                </a:solidFill>
                <a:effectLst/>
                <a:latin typeface="Calibri"/>
                <a:ea typeface="Calibri"/>
                <a:cs typeface="Calibri"/>
              </a:rPr>
              <a:t>No estoy seguro</a:t>
            </a:r>
          </a:p>
        </p:txBody>
      </p:sp>
      <p:sp>
        <p:nvSpPr>
          <p:cNvPr id="10" name="TextBox 9"/>
          <p:cNvSpPr txBox="1"/>
          <p:nvPr/>
        </p:nvSpPr>
        <p:spPr>
          <a:xfrm>
            <a:off x="6632129" y="2607124"/>
            <a:ext cx="1529913" cy="366126"/>
          </a:xfrm>
          <a:prstGeom prst="rect">
            <a:avLst/>
          </a:prstGeom>
          <a:noFill/>
        </p:spPr>
        <p:txBody>
          <a:bodyPr wrap="square" rtlCol="0">
            <a:spAutoFit/>
          </a:bodyPr>
          <a:lstStyle/>
          <a:p>
            <a:pPr algn="ctr"/>
            <a:r>
              <a:rPr lang="es" dirty="0">
                <a:solidFill>
                  <a:srgbClr val="000000"/>
                </a:solidFill>
                <a:ea typeface="Calibri"/>
                <a:cs typeface="Calibri"/>
              </a:rPr>
              <a:t>P</a:t>
            </a:r>
            <a:r>
              <a:rPr lang="es" sz="1800" b="0" i="0" strike="noStrike" cap="none" spc="0" baseline="0" dirty="0" smtClean="0">
                <a:solidFill>
                  <a:srgbClr val="000000"/>
                </a:solidFill>
                <a:effectLst/>
                <a:latin typeface="Calibri"/>
                <a:ea typeface="Calibri"/>
                <a:cs typeface="Calibri"/>
              </a:rPr>
              <a:t>reocupado </a:t>
            </a:r>
            <a:endParaRPr lang="es" sz="1800" b="0" i="0" strike="noStrike" cap="none" spc="0" baseline="0" dirty="0">
              <a:solidFill>
                <a:srgbClr val="000000"/>
              </a:solidFill>
              <a:effectLst/>
              <a:latin typeface="Calibri"/>
              <a:ea typeface="Calibri"/>
              <a:cs typeface="Calibri"/>
            </a:endParaRP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517" y="4743190"/>
            <a:ext cx="922145" cy="915314"/>
          </a:xfrm>
          <a:prstGeom prst="rect">
            <a:avLst/>
          </a:prstGeom>
          <a:noFill/>
        </p:spPr>
        <p:txBody>
          <a:bodyPr wrap="square" rtlCol="0">
            <a:spAutoFit/>
          </a:bodyPr>
          <a:lstStyle/>
          <a:p>
            <a:pPr algn="ctr"/>
            <a:r>
              <a:rPr lang="es" sz="5400" b="0" i="0" strike="noStrike" cap="none" spc="0" baseline="0">
                <a:solidFill>
                  <a:srgbClr val="000000"/>
                </a:solidFill>
                <a:effectLst/>
                <a:latin typeface="Calibri"/>
                <a:ea typeface="Calibri"/>
                <a:cs typeface="Calibri"/>
              </a:rPr>
              <a:t>1</a:t>
            </a:r>
          </a:p>
        </p:txBody>
      </p:sp>
      <p:sp>
        <p:nvSpPr>
          <p:cNvPr id="13" name="TextBox 12"/>
          <p:cNvSpPr txBox="1"/>
          <p:nvPr/>
        </p:nvSpPr>
        <p:spPr>
          <a:xfrm>
            <a:off x="7018764" y="4739234"/>
            <a:ext cx="922145" cy="915314"/>
          </a:xfrm>
          <a:prstGeom prst="rect">
            <a:avLst/>
          </a:prstGeom>
          <a:noFill/>
        </p:spPr>
        <p:txBody>
          <a:bodyPr wrap="square" rtlCol="0">
            <a:spAutoFit/>
          </a:bodyPr>
          <a:lstStyle/>
          <a:p>
            <a:pPr algn="ctr"/>
            <a:r>
              <a:rPr lang="es" sz="5400" b="0" i="0" strike="noStrike" cap="none" spc="0" baseline="0">
                <a:solidFill>
                  <a:srgbClr val="000000"/>
                </a:solidFill>
                <a:effectLst/>
                <a:latin typeface="Calibri"/>
                <a:ea typeface="Calibri"/>
                <a:cs typeface="Calibri"/>
              </a:rPr>
              <a:t>3</a:t>
            </a:r>
          </a:p>
        </p:txBody>
      </p:sp>
      <p:sp>
        <p:nvSpPr>
          <p:cNvPr id="14" name="TextBox 13"/>
          <p:cNvSpPr txBox="1"/>
          <p:nvPr/>
        </p:nvSpPr>
        <p:spPr>
          <a:xfrm>
            <a:off x="4035865" y="4812362"/>
            <a:ext cx="922145" cy="915314"/>
          </a:xfrm>
          <a:prstGeom prst="rect">
            <a:avLst/>
          </a:prstGeom>
          <a:noFill/>
        </p:spPr>
        <p:txBody>
          <a:bodyPr wrap="square" rtlCol="0">
            <a:spAutoFit/>
          </a:bodyPr>
          <a:lstStyle/>
          <a:p>
            <a:pPr algn="ctr"/>
            <a:r>
              <a:rPr lang="es" sz="5400" b="0" i="0" strike="noStrike" cap="none" spc="0" baseline="0">
                <a:solidFill>
                  <a:srgbClr val="000000"/>
                </a:solidFill>
                <a:effectLst/>
                <a:latin typeface="Calibri"/>
                <a:ea typeface="Calibri"/>
                <a:cs typeface="Calibri"/>
              </a:rPr>
              <a:t>2</a:t>
            </a:r>
          </a:p>
        </p:txBody>
      </p:sp>
      <p:sp>
        <p:nvSpPr>
          <p:cNvPr id="3" name="TextBox 2">
            <a:extLst>
              <a:ext uri="{FF2B5EF4-FFF2-40B4-BE49-F238E27FC236}">
                <a16:creationId xmlns:a16="http://schemas.microsoft.com/office/drawing/2014/main" id="{C7569F68-BAD5-4BAB-A694-8D8E8D06FDF9}"/>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9257851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213" y="939178"/>
            <a:ext cx="9161594" cy="1143000"/>
          </a:xfrm>
        </p:spPr>
        <p:txBody>
          <a:bodyPr/>
          <a:lstStyle/>
          <a:p>
            <a:r>
              <a:rPr lang="es" sz="3200" dirty="0" smtClean="0">
                <a:solidFill>
                  <a:srgbClr val="000000"/>
                </a:solidFill>
                <a:ea typeface="Calibri"/>
                <a:cs typeface="Calibri"/>
              </a:rPr>
              <a:t>¿</a:t>
            </a:r>
            <a:r>
              <a:rPr lang="es" sz="3200" dirty="0">
                <a:solidFill>
                  <a:srgbClr val="000000"/>
                </a:solidFill>
                <a:ea typeface="Calibri"/>
                <a:cs typeface="Calibri"/>
              </a:rPr>
              <a:t>Qué tan preparado se siente para iniciar clases en línea cuando comience el ciclo escolar, el 17 de </a:t>
            </a:r>
            <a:r>
              <a:rPr lang="es" sz="3200" dirty="0" smtClean="0">
                <a:solidFill>
                  <a:srgbClr val="000000"/>
                </a:solidFill>
                <a:ea typeface="Calibri"/>
                <a:cs typeface="Calibri"/>
              </a:rPr>
              <a:t>agosto</a:t>
            </a:r>
            <a:r>
              <a:rPr lang="es" sz="3200" b="0" i="0" strike="noStrike" cap="none" spc="0" baseline="0" dirty="0" smtClean="0">
                <a:solidFill>
                  <a:srgbClr val="000000"/>
                </a:solidFill>
                <a:effectLst/>
                <a:latin typeface="Calibri"/>
                <a:ea typeface="Calibri"/>
                <a:cs typeface="Calibri"/>
              </a:rPr>
              <a:t>?</a:t>
            </a:r>
            <a:endParaRPr lang="es" sz="3200" dirty="0"/>
          </a:p>
        </p:txBody>
      </p:sp>
      <p:pic>
        <p:nvPicPr>
          <p:cNvPr id="5" name="Picture 4"/>
          <p:cNvPicPr>
            <a:picLocks noChangeAspect="1"/>
          </p:cNvPicPr>
          <p:nvPr/>
        </p:nvPicPr>
        <p:blipFill>
          <a:blip r:embed="rId3"/>
          <a:stretch>
            <a:fillRect/>
          </a:stretch>
        </p:blipFill>
        <p:spPr>
          <a:xfrm>
            <a:off x="560388" y="3005137"/>
            <a:ext cx="1704975" cy="1762125"/>
          </a:xfrm>
          <a:prstGeom prst="rect">
            <a:avLst/>
          </a:prstGeom>
        </p:spPr>
      </p:pic>
      <p:pic>
        <p:nvPicPr>
          <p:cNvPr id="6" name="Picture 5"/>
          <p:cNvPicPr>
            <a:picLocks noChangeAspect="1"/>
          </p:cNvPicPr>
          <p:nvPr/>
        </p:nvPicPr>
        <p:blipFill>
          <a:blip r:embed="rId4"/>
          <a:stretch>
            <a:fillRect/>
          </a:stretch>
        </p:blipFill>
        <p:spPr>
          <a:xfrm>
            <a:off x="3630163" y="3005137"/>
            <a:ext cx="1733550" cy="1781175"/>
          </a:xfrm>
          <a:prstGeom prst="rect">
            <a:avLst/>
          </a:prstGeom>
        </p:spPr>
      </p:pic>
      <p:sp>
        <p:nvSpPr>
          <p:cNvPr id="8" name="TextBox 7"/>
          <p:cNvSpPr txBox="1"/>
          <p:nvPr/>
        </p:nvSpPr>
        <p:spPr>
          <a:xfrm>
            <a:off x="647919" y="2609755"/>
            <a:ext cx="1529913" cy="366126"/>
          </a:xfrm>
          <a:prstGeom prst="rect">
            <a:avLst/>
          </a:prstGeom>
          <a:noFill/>
        </p:spPr>
        <p:txBody>
          <a:bodyPr wrap="square" rtlCol="0">
            <a:spAutoFit/>
          </a:bodyPr>
          <a:lstStyle/>
          <a:p>
            <a:pPr algn="ctr"/>
            <a:r>
              <a:rPr lang="es" sz="1800" b="0" i="0" strike="noStrike" cap="none" spc="0" baseline="0">
                <a:solidFill>
                  <a:srgbClr val="000000"/>
                </a:solidFill>
                <a:effectLst/>
                <a:latin typeface="Calibri"/>
                <a:ea typeface="Calibri"/>
                <a:cs typeface="Calibri"/>
              </a:rPr>
              <a:t>Emocionado </a:t>
            </a:r>
          </a:p>
        </p:txBody>
      </p:sp>
      <p:sp>
        <p:nvSpPr>
          <p:cNvPr id="9" name="TextBox 8"/>
          <p:cNvSpPr txBox="1"/>
          <p:nvPr/>
        </p:nvSpPr>
        <p:spPr>
          <a:xfrm>
            <a:off x="3630164" y="2609755"/>
            <a:ext cx="1733550" cy="369332"/>
          </a:xfrm>
          <a:prstGeom prst="rect">
            <a:avLst/>
          </a:prstGeom>
          <a:noFill/>
        </p:spPr>
        <p:txBody>
          <a:bodyPr wrap="square" rtlCol="0">
            <a:spAutoFit/>
          </a:bodyPr>
          <a:lstStyle/>
          <a:p>
            <a:pPr algn="ctr"/>
            <a:r>
              <a:rPr lang="es" sz="1800" b="0" i="0" strike="noStrike" cap="none" spc="0" baseline="0" dirty="0">
                <a:solidFill>
                  <a:srgbClr val="000000"/>
                </a:solidFill>
                <a:effectLst/>
                <a:latin typeface="Calibri"/>
                <a:ea typeface="Calibri"/>
                <a:cs typeface="Calibri"/>
              </a:rPr>
              <a:t>No estoy seguro</a:t>
            </a:r>
          </a:p>
        </p:txBody>
      </p:sp>
      <p:sp>
        <p:nvSpPr>
          <p:cNvPr id="10" name="TextBox 9"/>
          <p:cNvSpPr txBox="1"/>
          <p:nvPr/>
        </p:nvSpPr>
        <p:spPr>
          <a:xfrm>
            <a:off x="6632129" y="2607124"/>
            <a:ext cx="1529913" cy="366126"/>
          </a:xfrm>
          <a:prstGeom prst="rect">
            <a:avLst/>
          </a:prstGeom>
          <a:noFill/>
        </p:spPr>
        <p:txBody>
          <a:bodyPr wrap="square" rtlCol="0">
            <a:spAutoFit/>
          </a:bodyPr>
          <a:lstStyle/>
          <a:p>
            <a:pPr algn="ctr"/>
            <a:r>
              <a:rPr lang="es" dirty="0">
                <a:solidFill>
                  <a:srgbClr val="000000"/>
                </a:solidFill>
                <a:ea typeface="Calibri"/>
                <a:cs typeface="Calibri"/>
              </a:rPr>
              <a:t>P</a:t>
            </a:r>
            <a:r>
              <a:rPr lang="es" sz="1800" b="0" i="0" strike="noStrike" cap="none" spc="0" baseline="0" dirty="0" smtClean="0">
                <a:solidFill>
                  <a:srgbClr val="000000"/>
                </a:solidFill>
                <a:effectLst/>
                <a:latin typeface="Calibri"/>
                <a:ea typeface="Calibri"/>
                <a:cs typeface="Calibri"/>
              </a:rPr>
              <a:t>reocupado </a:t>
            </a:r>
            <a:endParaRPr lang="es" sz="1800" b="0" i="0" strike="noStrike" cap="none" spc="0" baseline="0" dirty="0">
              <a:solidFill>
                <a:srgbClr val="000000"/>
              </a:solidFill>
              <a:effectLst/>
              <a:latin typeface="Calibri"/>
              <a:ea typeface="Calibri"/>
              <a:cs typeface="Calibri"/>
            </a:endParaRPr>
          </a:p>
        </p:txBody>
      </p:sp>
      <p:pic>
        <p:nvPicPr>
          <p:cNvPr id="11" name="Picture 10"/>
          <p:cNvPicPr>
            <a:picLocks noChangeAspect="1"/>
          </p:cNvPicPr>
          <p:nvPr/>
        </p:nvPicPr>
        <p:blipFill>
          <a:blip r:embed="rId5"/>
          <a:stretch>
            <a:fillRect/>
          </a:stretch>
        </p:blipFill>
        <p:spPr>
          <a:xfrm>
            <a:off x="6606510" y="2986712"/>
            <a:ext cx="1752743" cy="1763302"/>
          </a:xfrm>
          <a:prstGeom prst="rect">
            <a:avLst/>
          </a:prstGeom>
        </p:spPr>
      </p:pic>
      <p:sp>
        <p:nvSpPr>
          <p:cNvPr id="12" name="TextBox 11"/>
          <p:cNvSpPr txBox="1"/>
          <p:nvPr/>
        </p:nvSpPr>
        <p:spPr>
          <a:xfrm>
            <a:off x="998517" y="4743190"/>
            <a:ext cx="922145" cy="915314"/>
          </a:xfrm>
          <a:prstGeom prst="rect">
            <a:avLst/>
          </a:prstGeom>
          <a:noFill/>
        </p:spPr>
        <p:txBody>
          <a:bodyPr wrap="square" rtlCol="0">
            <a:spAutoFit/>
          </a:bodyPr>
          <a:lstStyle/>
          <a:p>
            <a:pPr algn="ctr"/>
            <a:r>
              <a:rPr lang="es" sz="5400" b="0" i="0" strike="noStrike" cap="none" spc="0" baseline="0">
                <a:solidFill>
                  <a:srgbClr val="000000"/>
                </a:solidFill>
                <a:effectLst/>
                <a:latin typeface="Calibri"/>
                <a:ea typeface="Calibri"/>
                <a:cs typeface="Calibri"/>
              </a:rPr>
              <a:t>1</a:t>
            </a:r>
          </a:p>
        </p:txBody>
      </p:sp>
      <p:sp>
        <p:nvSpPr>
          <p:cNvPr id="13" name="TextBox 12"/>
          <p:cNvSpPr txBox="1"/>
          <p:nvPr/>
        </p:nvSpPr>
        <p:spPr>
          <a:xfrm>
            <a:off x="7018764" y="4739234"/>
            <a:ext cx="922145" cy="915314"/>
          </a:xfrm>
          <a:prstGeom prst="rect">
            <a:avLst/>
          </a:prstGeom>
          <a:noFill/>
        </p:spPr>
        <p:txBody>
          <a:bodyPr wrap="square" rtlCol="0">
            <a:spAutoFit/>
          </a:bodyPr>
          <a:lstStyle/>
          <a:p>
            <a:pPr algn="ctr"/>
            <a:r>
              <a:rPr lang="es" sz="5400" b="0" i="0" strike="noStrike" cap="none" spc="0" baseline="0">
                <a:solidFill>
                  <a:srgbClr val="000000"/>
                </a:solidFill>
                <a:effectLst/>
                <a:latin typeface="Calibri"/>
                <a:ea typeface="Calibri"/>
                <a:cs typeface="Calibri"/>
              </a:rPr>
              <a:t>3</a:t>
            </a:r>
          </a:p>
        </p:txBody>
      </p:sp>
      <p:sp>
        <p:nvSpPr>
          <p:cNvPr id="14" name="TextBox 13"/>
          <p:cNvSpPr txBox="1"/>
          <p:nvPr/>
        </p:nvSpPr>
        <p:spPr>
          <a:xfrm>
            <a:off x="4035865" y="4812362"/>
            <a:ext cx="922145" cy="915314"/>
          </a:xfrm>
          <a:prstGeom prst="rect">
            <a:avLst/>
          </a:prstGeom>
          <a:noFill/>
        </p:spPr>
        <p:txBody>
          <a:bodyPr wrap="square" rtlCol="0">
            <a:spAutoFit/>
          </a:bodyPr>
          <a:lstStyle/>
          <a:p>
            <a:pPr algn="ctr"/>
            <a:r>
              <a:rPr lang="es" sz="5400" b="0" i="0" strike="noStrike" cap="none" spc="0" baseline="0">
                <a:solidFill>
                  <a:srgbClr val="000000"/>
                </a:solidFill>
                <a:effectLst/>
                <a:latin typeface="Calibri"/>
                <a:ea typeface="Calibri"/>
                <a:cs typeface="Calibri"/>
              </a:rPr>
              <a:t>2</a:t>
            </a:r>
          </a:p>
        </p:txBody>
      </p:sp>
      <p:sp>
        <p:nvSpPr>
          <p:cNvPr id="3" name="TextBox 2">
            <a:extLst>
              <a:ext uri="{FF2B5EF4-FFF2-40B4-BE49-F238E27FC236}">
                <a16:creationId xmlns:a16="http://schemas.microsoft.com/office/drawing/2014/main" id="{8EC584BC-C536-4926-A085-4F0E30BC0E70}"/>
              </a:ext>
            </a:extLst>
          </p:cNvPr>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30993510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909E-1417-47C4-8E91-D1388B23F596}"/>
              </a:ext>
            </a:extLst>
          </p:cNvPr>
          <p:cNvSpPr>
            <a:spLocks noGrp="1"/>
          </p:cNvSpPr>
          <p:nvPr>
            <p:ph type="title"/>
          </p:nvPr>
        </p:nvSpPr>
        <p:spPr>
          <a:xfrm>
            <a:off x="157822" y="-69837"/>
            <a:ext cx="8429625" cy="1143000"/>
          </a:xfrm>
        </p:spPr>
        <p:txBody>
          <a:bodyPr/>
          <a:lstStyle/>
          <a:p>
            <a:r>
              <a:rPr lang="es" sz="3600" dirty="0" smtClean="0">
                <a:solidFill>
                  <a:srgbClr val="000000"/>
                </a:solidFill>
                <a:latin typeface="Calibri"/>
                <a:cs typeface="Calibri"/>
              </a:rPr>
              <a:t>Sesión de Preguntas y Respuestas</a:t>
            </a:r>
            <a:endParaRPr lang="en-US" sz="3600" dirty="0"/>
          </a:p>
        </p:txBody>
      </p:sp>
      <p:pic>
        <p:nvPicPr>
          <p:cNvPr id="5" name="Picture 5">
            <a:extLst>
              <a:ext uri="{FF2B5EF4-FFF2-40B4-BE49-F238E27FC236}">
                <a16:creationId xmlns:a16="http://schemas.microsoft.com/office/drawing/2014/main" id="{E3CFBE2C-A5C3-401D-8B22-B1F5F2833BE5}"/>
              </a:ext>
            </a:extLst>
          </p:cNvPr>
          <p:cNvPicPr>
            <a:picLocks noChangeAspect="1"/>
          </p:cNvPicPr>
          <p:nvPr/>
        </p:nvPicPr>
        <p:blipFill>
          <a:blip r:embed="rId3"/>
          <a:stretch>
            <a:fillRect/>
          </a:stretch>
        </p:blipFill>
        <p:spPr>
          <a:xfrm>
            <a:off x="3047400" y="1823400"/>
            <a:ext cx="3220200" cy="3220200"/>
          </a:xfrm>
          <a:prstGeom prst="rect">
            <a:avLst/>
          </a:prstGeom>
        </p:spPr>
      </p:pic>
      <p:sp>
        <p:nvSpPr>
          <p:cNvPr id="7" name="TextBox 6">
            <a:extLst>
              <a:ext uri="{FF2B5EF4-FFF2-40B4-BE49-F238E27FC236}">
                <a16:creationId xmlns:a16="http://schemas.microsoft.com/office/drawing/2014/main" id="{1D49BBAD-DB8A-46D7-A67C-93F8A7327ED4}"/>
              </a:ext>
            </a:extLst>
          </p:cNvPr>
          <p:cNvSpPr txBox="1"/>
          <p:nvPr/>
        </p:nvSpPr>
        <p:spPr>
          <a:xfrm>
            <a:off x="8383127" y="635531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7800705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66DD2D-83DF-7C47-925A-65C7A072ED3A}"/>
              </a:ext>
            </a:extLst>
          </p:cNvPr>
          <p:cNvSpPr/>
          <p:nvPr/>
        </p:nvSpPr>
        <p:spPr>
          <a:xfrm>
            <a:off x="0" y="759519"/>
            <a:ext cx="9144000" cy="61488"/>
          </a:xfrm>
          <a:prstGeom prst="rect">
            <a:avLst/>
          </a:prstGeom>
          <a:solidFill>
            <a:srgbClr val="7D2A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D2A2B"/>
              </a:solidFill>
            </a:endParaRPr>
          </a:p>
        </p:txBody>
      </p:sp>
      <p:sp>
        <p:nvSpPr>
          <p:cNvPr id="9" name="Content Placeholder 2">
            <a:extLst>
              <a:ext uri="{FF2B5EF4-FFF2-40B4-BE49-F238E27FC236}">
                <a16:creationId xmlns:a16="http://schemas.microsoft.com/office/drawing/2014/main" id="{2A217E54-75F9-9843-8004-8FBC78574398}"/>
              </a:ext>
            </a:extLst>
          </p:cNvPr>
          <p:cNvSpPr>
            <a:spLocks noGrp="1"/>
          </p:cNvSpPr>
          <p:nvPr>
            <p:ph idx="1"/>
          </p:nvPr>
        </p:nvSpPr>
        <p:spPr>
          <a:xfrm>
            <a:off x="199458" y="1691094"/>
            <a:ext cx="8392886" cy="4665256"/>
          </a:xfrm>
        </p:spPr>
        <p:txBody>
          <a:bodyPr/>
          <a:lstStyle/>
          <a:p>
            <a:pPr lvl="1">
              <a:buFont typeface="Wingdings" panose="05000000000000000000" pitchFamily="2" charset="2"/>
              <a:buChar char="Ø"/>
            </a:pPr>
            <a:r>
              <a:rPr lang="es-MX" sz="2200" b="0" i="0" strike="noStrike" cap="none" spc="0" baseline="0" dirty="0" smtClean="0">
                <a:solidFill>
                  <a:srgbClr val="000000"/>
                </a:solidFill>
                <a:effectLst/>
                <a:latin typeface="Calibri"/>
                <a:ea typeface="Calibri"/>
                <a:cs typeface="Calibri"/>
              </a:rPr>
              <a:t>Entender las expectativas del Distrito para los horarios de aprendizaje en línea de las escuelas primarias, secundarias y preparatorias.</a:t>
            </a:r>
          </a:p>
          <a:p>
            <a:pPr marL="457200" lvl="1" indent="0">
              <a:buNone/>
            </a:pPr>
            <a:endParaRPr lang="es-MX" sz="1000" dirty="0" smtClean="0">
              <a:cs typeface="Calibri"/>
            </a:endParaRPr>
          </a:p>
          <a:p>
            <a:pPr lvl="1">
              <a:buFont typeface="Wingdings" panose="05000000000000000000" pitchFamily="2" charset="2"/>
              <a:buChar char="Ø"/>
            </a:pPr>
            <a:r>
              <a:rPr lang="es-MX" sz="2200" b="0" i="0" strike="noStrike" cap="none" spc="0" baseline="0" dirty="0" smtClean="0">
                <a:solidFill>
                  <a:srgbClr val="000000"/>
                </a:solidFill>
                <a:effectLst/>
                <a:latin typeface="Calibri"/>
                <a:ea typeface="Calibri"/>
                <a:cs typeface="Calibri"/>
              </a:rPr>
              <a:t>Reconocer las horarios programad</a:t>
            </a:r>
            <a:r>
              <a:rPr lang="es-MX" sz="2200" dirty="0" smtClean="0">
                <a:solidFill>
                  <a:srgbClr val="000000"/>
                </a:solidFill>
                <a:latin typeface="Calibri"/>
                <a:ea typeface="Calibri"/>
                <a:cs typeface="Calibri"/>
              </a:rPr>
              <a:t>o</a:t>
            </a:r>
            <a:r>
              <a:rPr lang="es-MX" sz="2200" b="0" i="0" strike="noStrike" cap="none" spc="0" baseline="0" dirty="0" smtClean="0">
                <a:solidFill>
                  <a:srgbClr val="000000"/>
                </a:solidFill>
                <a:effectLst/>
                <a:latin typeface="Calibri"/>
                <a:ea typeface="Calibri"/>
                <a:cs typeface="Calibri"/>
              </a:rPr>
              <a:t>s para el aprendizaje simultáneo y no simultáneo.</a:t>
            </a:r>
          </a:p>
          <a:p>
            <a:pPr marL="457200" lvl="1" indent="0">
              <a:buNone/>
            </a:pPr>
            <a:endParaRPr lang="es-MX" sz="1000" dirty="0" smtClean="0">
              <a:cs typeface="Calibri"/>
            </a:endParaRPr>
          </a:p>
          <a:p>
            <a:pPr lvl="1">
              <a:buFont typeface="Wingdings" panose="05000000000000000000" pitchFamily="2" charset="2"/>
              <a:buChar char="Ø"/>
            </a:pPr>
            <a:r>
              <a:rPr lang="es-MX" sz="2200" b="0" i="0" strike="noStrike" cap="none" spc="0" baseline="0" dirty="0" smtClean="0">
                <a:solidFill>
                  <a:srgbClr val="000000"/>
                </a:solidFill>
                <a:effectLst/>
                <a:latin typeface="Calibri"/>
                <a:ea typeface="Calibri"/>
                <a:cs typeface="Calibri"/>
              </a:rPr>
              <a:t>Emplear aplicaciones espaciales adecuadas para maximizar el aprendizaje de los alumnos desde su casa.</a:t>
            </a:r>
          </a:p>
          <a:p>
            <a:pPr marL="457200" lvl="1" indent="0">
              <a:buNone/>
            </a:pPr>
            <a:endParaRPr lang="es-MX" sz="1000" dirty="0" smtClean="0">
              <a:cs typeface="Calibri"/>
            </a:endParaRPr>
          </a:p>
          <a:p>
            <a:pPr lvl="1">
              <a:buFont typeface="Wingdings" panose="05000000000000000000" pitchFamily="2" charset="2"/>
              <a:buChar char="Ø"/>
            </a:pPr>
            <a:r>
              <a:rPr lang="es-MX" sz="2200" b="0" i="0" strike="noStrike" cap="none" spc="0" baseline="0" dirty="0" smtClean="0">
                <a:solidFill>
                  <a:srgbClr val="000000"/>
                </a:solidFill>
                <a:effectLst/>
                <a:latin typeface="Calibri"/>
                <a:ea typeface="Calibri"/>
                <a:cs typeface="Calibri"/>
              </a:rPr>
              <a:t>Utilizar los recursos de apoyo del Distrito para ayudar con el aprendizaje desde casa o en línea.</a:t>
            </a:r>
          </a:p>
          <a:p>
            <a:pPr marL="457200" lvl="1" indent="0">
              <a:buNone/>
            </a:pPr>
            <a:endParaRPr lang="es-MX" sz="1000" dirty="0" smtClean="0">
              <a:cs typeface="Calibri"/>
            </a:endParaRPr>
          </a:p>
          <a:p>
            <a:pPr lvl="1">
              <a:buFont typeface="Wingdings" panose="05000000000000000000" pitchFamily="2" charset="2"/>
              <a:buChar char="Ø"/>
            </a:pPr>
            <a:r>
              <a:rPr lang="es-MX" sz="2200" b="0" i="0" strike="noStrike" cap="none" spc="0" baseline="0" dirty="0" smtClean="0">
                <a:solidFill>
                  <a:srgbClr val="000000"/>
                </a:solidFill>
                <a:effectLst/>
                <a:latin typeface="Calibri"/>
                <a:ea typeface="Calibri"/>
                <a:cs typeface="Calibri"/>
              </a:rPr>
              <a:t>Conocer los servicios y el apoyo tecnológico que ofrece el Distrito.</a:t>
            </a:r>
          </a:p>
          <a:p>
            <a:pPr lvl="1">
              <a:buFont typeface="Courier New" charset="0"/>
              <a:buChar char="o"/>
            </a:pPr>
            <a:endParaRPr lang="es-MX" dirty="0">
              <a:cs typeface="Calibri"/>
            </a:endParaRPr>
          </a:p>
        </p:txBody>
      </p:sp>
      <p:sp>
        <p:nvSpPr>
          <p:cNvPr id="6" name="Title 1">
            <a:extLst>
              <a:ext uri="{FF2B5EF4-FFF2-40B4-BE49-F238E27FC236}">
                <a16:creationId xmlns:a16="http://schemas.microsoft.com/office/drawing/2014/main" id="{C87BCBD0-2DD3-3B40-9BA9-03E6DFA05C8B}"/>
              </a:ext>
            </a:extLst>
          </p:cNvPr>
          <p:cNvSpPr txBox="1"/>
          <p:nvPr/>
        </p:nvSpPr>
        <p:spPr>
          <a:xfrm>
            <a:off x="106213" y="218805"/>
            <a:ext cx="4635794" cy="609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 sz="3200" b="1" i="0" strike="noStrike" cap="none" spc="0" baseline="0">
                <a:solidFill>
                  <a:srgbClr val="000000"/>
                </a:solidFill>
                <a:effectLst/>
                <a:latin typeface="Calibri"/>
                <a:ea typeface="Calibri"/>
                <a:cs typeface="Calibri"/>
              </a:rPr>
              <a:t>Objetivos de la sesión</a:t>
            </a:r>
          </a:p>
        </p:txBody>
      </p:sp>
      <p:sp>
        <p:nvSpPr>
          <p:cNvPr id="10" name="Title 1">
            <a:extLst>
              <a:ext uri="{FF2B5EF4-FFF2-40B4-BE49-F238E27FC236}">
                <a16:creationId xmlns:a16="http://schemas.microsoft.com/office/drawing/2014/main" id="{C87BCBD0-2DD3-3B40-9BA9-03E6DFA05C8B}"/>
              </a:ext>
            </a:extLst>
          </p:cNvPr>
          <p:cNvSpPr>
            <a:spLocks noGrp="1"/>
          </p:cNvSpPr>
          <p:nvPr>
            <p:ph type="title"/>
          </p:nvPr>
        </p:nvSpPr>
        <p:spPr>
          <a:xfrm>
            <a:off x="172888" y="828405"/>
            <a:ext cx="8798224" cy="1063370"/>
          </a:xfrm>
        </p:spPr>
        <p:txBody>
          <a:bodyPr/>
          <a:lstStyle/>
          <a:p>
            <a:r>
              <a:rPr lang="es" sz="3000" b="1" i="0" strike="noStrike" cap="none" spc="0" baseline="0" dirty="0">
                <a:solidFill>
                  <a:srgbClr val="000000"/>
                </a:solidFill>
                <a:effectLst/>
                <a:latin typeface="Calibri"/>
                <a:ea typeface="Calibri"/>
                <a:cs typeface="Calibri"/>
              </a:rPr>
              <a:t>Al final de esta sesión, usted podrá:</a:t>
            </a:r>
            <a:endParaRPr lang="en-US" sz="3000" b="1" dirty="0">
              <a:latin typeface="+mn-lt"/>
            </a:endParaRPr>
          </a:p>
        </p:txBody>
      </p:sp>
      <p:sp>
        <p:nvSpPr>
          <p:cNvPr id="11" name="TextBox 10"/>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24525812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C4C4E-0981-4A3F-9C42-81A264F5E9CD}"/>
              </a:ext>
            </a:extLst>
          </p:cNvPr>
          <p:cNvSpPr>
            <a:spLocks noGrp="1"/>
          </p:cNvSpPr>
          <p:nvPr>
            <p:ph idx="1"/>
          </p:nvPr>
        </p:nvSpPr>
        <p:spPr>
          <a:xfrm>
            <a:off x="323905" y="2278925"/>
            <a:ext cx="4904906" cy="3471863"/>
          </a:xfrm>
        </p:spPr>
        <p:txBody>
          <a:bodyPr/>
          <a:lstStyle/>
          <a:p>
            <a:r>
              <a:rPr lang="es" sz="3200" b="0" i="0" strike="noStrike" cap="none" spc="0" baseline="0" dirty="0">
                <a:solidFill>
                  <a:srgbClr val="000000"/>
                </a:solidFill>
                <a:effectLst/>
                <a:latin typeface="Calibri"/>
                <a:ea typeface="Calibri"/>
                <a:cs typeface="Calibri"/>
              </a:rPr>
              <a:t>Conversación positiva</a:t>
            </a:r>
          </a:p>
          <a:p>
            <a:r>
              <a:rPr lang="es" sz="3200" b="0" i="0" strike="noStrike" cap="none" spc="0" baseline="0" dirty="0" smtClean="0">
                <a:solidFill>
                  <a:srgbClr val="000000"/>
                </a:solidFill>
                <a:effectLst/>
                <a:latin typeface="Calibri"/>
                <a:ea typeface="Calibri"/>
                <a:cs typeface="Calibri"/>
              </a:rPr>
              <a:t>Planear</a:t>
            </a:r>
            <a:endParaRPr lang="es" sz="3200" b="0" i="0" strike="noStrike" cap="none" spc="0" baseline="0" dirty="0">
              <a:solidFill>
                <a:srgbClr val="000000"/>
              </a:solidFill>
              <a:effectLst/>
              <a:latin typeface="Calibri"/>
              <a:ea typeface="Calibri"/>
              <a:cs typeface="Calibri"/>
            </a:endParaRPr>
          </a:p>
          <a:p>
            <a:r>
              <a:rPr lang="es-MX" sz="3200" b="0" i="0" strike="noStrike" cap="none" spc="0" baseline="0" dirty="0" smtClean="0">
                <a:solidFill>
                  <a:srgbClr val="000000"/>
                </a:solidFill>
                <a:effectLst/>
                <a:latin typeface="Calibri"/>
                <a:ea typeface="Calibri"/>
                <a:cs typeface="Calibri"/>
              </a:rPr>
              <a:t>Alentar</a:t>
            </a:r>
          </a:p>
          <a:p>
            <a:r>
              <a:rPr lang="es" sz="3200" b="0" i="0" strike="noStrike" cap="none" spc="0" baseline="0" dirty="0" smtClean="0">
                <a:solidFill>
                  <a:srgbClr val="000000"/>
                </a:solidFill>
                <a:effectLst/>
                <a:latin typeface="Calibri"/>
                <a:ea typeface="Calibri"/>
                <a:cs typeface="Calibri"/>
              </a:rPr>
              <a:t>Comunicación</a:t>
            </a:r>
            <a:endParaRPr lang="es" sz="3200" b="0" i="0" strike="noStrike" cap="none" spc="0" baseline="0" dirty="0">
              <a:solidFill>
                <a:srgbClr val="000000"/>
              </a:solidFill>
              <a:effectLst/>
              <a:latin typeface="Calibri"/>
              <a:ea typeface="Calibri"/>
              <a:cs typeface="Calibri"/>
            </a:endParaRPr>
          </a:p>
          <a:p>
            <a:endParaRPr lang="en-US" dirty="0">
              <a:cs typeface="Calibri"/>
            </a:endParaRPr>
          </a:p>
        </p:txBody>
      </p:sp>
      <p:pic>
        <p:nvPicPr>
          <p:cNvPr id="5" name="Picture 5" descr="A screenshot of a cell phone&#10;&#10;Description automatically generated">
            <a:extLst>
              <a:ext uri="{FF2B5EF4-FFF2-40B4-BE49-F238E27FC236}">
                <a16:creationId xmlns:a16="http://schemas.microsoft.com/office/drawing/2014/main" id="{E5D0332D-19CC-4DD8-8637-237C67815167}"/>
              </a:ext>
            </a:extLst>
          </p:cNvPr>
          <p:cNvPicPr>
            <a:picLocks noChangeAspect="1"/>
          </p:cNvPicPr>
          <p:nvPr/>
        </p:nvPicPr>
        <p:blipFill>
          <a:blip r:embed="rId3"/>
          <a:srcRect r="-369" b="8558"/>
          <a:stretch>
            <a:fillRect/>
          </a:stretch>
        </p:blipFill>
        <p:spPr>
          <a:xfrm>
            <a:off x="5024182" y="1711615"/>
            <a:ext cx="3589692" cy="2699616"/>
          </a:xfrm>
          <a:prstGeom prst="rect">
            <a:avLst/>
          </a:prstGeom>
        </p:spPr>
      </p:pic>
      <p:sp>
        <p:nvSpPr>
          <p:cNvPr id="7" name="Title 6">
            <a:extLst>
              <a:ext uri="{FF2B5EF4-FFF2-40B4-BE49-F238E27FC236}">
                <a16:creationId xmlns:a16="http://schemas.microsoft.com/office/drawing/2014/main" id="{A458E81F-63CD-4FC8-A369-47A813EC99AD}"/>
              </a:ext>
            </a:extLst>
          </p:cNvPr>
          <p:cNvSpPr>
            <a:spLocks noGrp="1"/>
          </p:cNvSpPr>
          <p:nvPr>
            <p:ph type="title"/>
          </p:nvPr>
        </p:nvSpPr>
        <p:spPr/>
        <p:txBody>
          <a:bodyPr/>
          <a:lstStyle/>
          <a:p>
            <a:r>
              <a:rPr lang="es" sz="4000" b="1" i="0" strike="noStrike" cap="none" spc="0" baseline="0">
                <a:solidFill>
                  <a:srgbClr val="000000"/>
                </a:solidFill>
                <a:effectLst/>
                <a:latin typeface="Calibri"/>
                <a:ea typeface="Calibri"/>
                <a:cs typeface="Calibri"/>
              </a:rPr>
              <a:t>Nuestra perspectiva</a:t>
            </a:r>
            <a:endParaRPr lang="en-US" b="1"/>
          </a:p>
        </p:txBody>
      </p:sp>
      <p:sp>
        <p:nvSpPr>
          <p:cNvPr id="2" name="TextBox 1">
            <a:extLst>
              <a:ext uri="{FF2B5EF4-FFF2-40B4-BE49-F238E27FC236}">
                <a16:creationId xmlns:a16="http://schemas.microsoft.com/office/drawing/2014/main" id="{83A137B1-E2BF-4893-B00E-C265E9F5C823}"/>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1070606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7D54A20-4750-40D6-AFD3-03053CD1DF92}"/>
              </a:ext>
            </a:extLst>
          </p:cNvPr>
          <p:cNvGrpSpPr/>
          <p:nvPr/>
        </p:nvGrpSpPr>
        <p:grpSpPr>
          <a:xfrm>
            <a:off x="534513" y="1629848"/>
            <a:ext cx="8474456" cy="4253940"/>
            <a:chOff x="1790281" y="1797800"/>
            <a:chExt cx="9136291" cy="4586164"/>
          </a:xfrm>
        </p:grpSpPr>
        <p:sp>
          <p:nvSpPr>
            <p:cNvPr id="57" name="TextBox 56">
              <a:extLst>
                <a:ext uri="{FF2B5EF4-FFF2-40B4-BE49-F238E27FC236}">
                  <a16:creationId xmlns:a16="http://schemas.microsoft.com/office/drawing/2014/main" id="{01A4CAFE-BDC5-462C-ACB1-76DE988D313C}"/>
                </a:ext>
              </a:extLst>
            </p:cNvPr>
            <p:cNvSpPr txBox="1"/>
            <p:nvPr/>
          </p:nvSpPr>
          <p:spPr>
            <a:xfrm>
              <a:off x="8560563" y="1797802"/>
              <a:ext cx="2366009" cy="4933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2400" b="1" i="0" strike="noStrike" cap="none" spc="0" baseline="0">
                  <a:solidFill>
                    <a:srgbClr val="205178"/>
                  </a:solidFill>
                  <a:effectLst/>
                  <a:latin typeface="Century Gothic"/>
                  <a:ea typeface="Century Gothic"/>
                  <a:cs typeface="Century Gothic"/>
                </a:rPr>
                <a:t>Tecnología</a:t>
              </a:r>
            </a:p>
          </p:txBody>
        </p:sp>
        <p:sp>
          <p:nvSpPr>
            <p:cNvPr id="55" name="TextBox 54">
              <a:extLst>
                <a:ext uri="{FF2B5EF4-FFF2-40B4-BE49-F238E27FC236}">
                  <a16:creationId xmlns:a16="http://schemas.microsoft.com/office/drawing/2014/main" id="{81D935CE-8D53-4B8F-999B-D68A81E0825A}"/>
                </a:ext>
              </a:extLst>
            </p:cNvPr>
            <p:cNvSpPr txBox="1"/>
            <p:nvPr/>
          </p:nvSpPr>
          <p:spPr>
            <a:xfrm>
              <a:off x="8560564" y="4503343"/>
              <a:ext cx="2100279" cy="89589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2400" b="1" i="0" strike="noStrike" cap="none" spc="0" baseline="0" dirty="0" smtClean="0">
                  <a:solidFill>
                    <a:srgbClr val="4F863C"/>
                  </a:solidFill>
                  <a:effectLst/>
                  <a:latin typeface="Century Gothic"/>
                  <a:ea typeface="Century Gothic"/>
                  <a:cs typeface="Century Gothic"/>
                </a:rPr>
                <a:t>Recursos de Apoyo</a:t>
              </a:r>
              <a:endParaRPr lang="es-MX" sz="2400" b="1" i="0" strike="noStrike" cap="none" spc="0" baseline="0" dirty="0">
                <a:solidFill>
                  <a:srgbClr val="4F863C"/>
                </a:solidFill>
                <a:effectLst/>
                <a:latin typeface="Century Gothic"/>
                <a:ea typeface="Century Gothic"/>
                <a:cs typeface="Century Gothic"/>
              </a:endParaRPr>
            </a:p>
          </p:txBody>
        </p:sp>
        <p:sp>
          <p:nvSpPr>
            <p:cNvPr id="53" name="TextBox 52">
              <a:extLst>
                <a:ext uri="{FF2B5EF4-FFF2-40B4-BE49-F238E27FC236}">
                  <a16:creationId xmlns:a16="http://schemas.microsoft.com/office/drawing/2014/main" id="{99F8A709-5BA5-4057-BFFC-640A903249BB}"/>
                </a:ext>
              </a:extLst>
            </p:cNvPr>
            <p:cNvSpPr txBox="1"/>
            <p:nvPr/>
          </p:nvSpPr>
          <p:spPr>
            <a:xfrm>
              <a:off x="1790281" y="4304253"/>
              <a:ext cx="2198638" cy="1294072"/>
            </a:xfrm>
            <a:prstGeom prst="rect">
              <a:avLst/>
            </a:prstGeom>
            <a:noFill/>
          </p:spPr>
          <p:txBody>
            <a:bodyPr wrap="square" rtlCol="0" anchor="ctr">
              <a:spAutoFit/>
            </a:bodyPr>
            <a:lstStyle/>
            <a:p>
              <a:pPr defTabSz="914400" eaLnBrk="1" fontAlgn="auto" hangingPunct="1">
                <a:spcBef>
                  <a:spcPct val="0"/>
                </a:spcBef>
                <a:spcAft>
                  <a:spcPct val="0"/>
                </a:spcAft>
                <a:defRPr/>
              </a:pPr>
              <a:r>
                <a:rPr lang="es" sz="2400" b="1" dirty="0" smtClean="0">
                  <a:solidFill>
                    <a:srgbClr val="76265F"/>
                  </a:solidFill>
                  <a:latin typeface="Century Gothic"/>
                  <a:ea typeface="Century Gothic"/>
                  <a:cs typeface="Century Gothic"/>
                </a:rPr>
                <a:t>Área</a:t>
              </a:r>
              <a:r>
                <a:rPr lang="es" sz="2400" b="1" i="0" strike="noStrike" cap="none" spc="0" baseline="0" dirty="0" smtClean="0">
                  <a:solidFill>
                    <a:srgbClr val="76265F"/>
                  </a:solidFill>
                  <a:effectLst/>
                  <a:latin typeface="Century Gothic"/>
                  <a:ea typeface="Century Gothic"/>
                  <a:cs typeface="Century Gothic"/>
                </a:rPr>
                <a:t> </a:t>
              </a:r>
              <a:r>
                <a:rPr lang="es" sz="2400" b="1" i="0" strike="noStrike" cap="none" spc="0" baseline="0" dirty="0">
                  <a:solidFill>
                    <a:srgbClr val="76265F"/>
                  </a:solidFill>
                  <a:effectLst/>
                  <a:latin typeface="Century Gothic"/>
                  <a:ea typeface="Century Gothic"/>
                  <a:cs typeface="Century Gothic"/>
                </a:rPr>
                <a:t>de </a:t>
              </a:r>
              <a:r>
                <a:rPr lang="es" sz="2400" b="1" i="0" strike="noStrike" cap="none" spc="0" baseline="0" dirty="0" smtClean="0">
                  <a:solidFill>
                    <a:srgbClr val="76265F"/>
                  </a:solidFill>
                  <a:effectLst/>
                  <a:latin typeface="Century Gothic"/>
                  <a:ea typeface="Century Gothic"/>
                  <a:cs typeface="Century Gothic"/>
                </a:rPr>
                <a:t>trabajo </a:t>
              </a:r>
              <a:r>
                <a:rPr lang="es" sz="2400" b="1" dirty="0" smtClean="0">
                  <a:solidFill>
                    <a:srgbClr val="76265F"/>
                  </a:solidFill>
                  <a:latin typeface="Century Gothic"/>
                  <a:ea typeface="Century Gothic"/>
                  <a:cs typeface="Century Gothic"/>
                </a:rPr>
                <a:t>para</a:t>
              </a:r>
              <a:r>
                <a:rPr lang="es" sz="2400" b="1" i="0" strike="noStrike" cap="none" spc="0" baseline="0" dirty="0" smtClean="0">
                  <a:solidFill>
                    <a:srgbClr val="76265F"/>
                  </a:solidFill>
                  <a:effectLst/>
                  <a:latin typeface="Century Gothic"/>
                  <a:ea typeface="Century Gothic"/>
                  <a:cs typeface="Century Gothic"/>
                </a:rPr>
                <a:t> </a:t>
              </a:r>
              <a:r>
                <a:rPr lang="es" sz="2400" b="1" i="0" strike="noStrike" cap="none" spc="0" baseline="0" dirty="0">
                  <a:solidFill>
                    <a:srgbClr val="76265F"/>
                  </a:solidFill>
                  <a:effectLst/>
                  <a:latin typeface="Century Gothic"/>
                  <a:ea typeface="Century Gothic"/>
                  <a:cs typeface="Century Gothic"/>
                </a:rPr>
                <a:t>los </a:t>
              </a:r>
              <a:r>
                <a:rPr lang="es" sz="2400" b="1" i="0" strike="noStrike" cap="none" spc="0" baseline="0" dirty="0" smtClean="0">
                  <a:solidFill>
                    <a:srgbClr val="76265F"/>
                  </a:solidFill>
                  <a:effectLst/>
                  <a:latin typeface="Century Gothic"/>
                  <a:ea typeface="Century Gothic"/>
                  <a:cs typeface="Century Gothic"/>
                </a:rPr>
                <a:t>alumnos</a:t>
              </a:r>
              <a:endParaRPr kumimoji="0" lang="en-IN" sz="2400" b="1" i="0" u="none" strike="noStrike" kern="1200" cap="none" spc="0" normalizeH="0" baseline="0" noProof="0" dirty="0">
                <a:ln>
                  <a:noFill/>
                </a:ln>
                <a:solidFill>
                  <a:schemeClr val="accent4"/>
                </a:solidFill>
                <a:effectLst/>
                <a:uLnTx/>
                <a:uFillTx/>
                <a:latin typeface="Century Gothic" panose="020B0502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9A0C1218-04A8-424F-9F71-C9C1B6718844}"/>
                </a:ext>
              </a:extLst>
            </p:cNvPr>
            <p:cNvSpPr txBox="1"/>
            <p:nvPr/>
          </p:nvSpPr>
          <p:spPr>
            <a:xfrm>
              <a:off x="1790283" y="1797800"/>
              <a:ext cx="2040638" cy="4933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es" sz="2400" b="1" i="0" strike="noStrike" cap="none" spc="0" baseline="0">
                  <a:solidFill>
                    <a:srgbClr val="C5692E"/>
                  </a:solidFill>
                  <a:effectLst/>
                  <a:latin typeface="Century Gothic"/>
                  <a:ea typeface="Century Gothic"/>
                  <a:cs typeface="Century Gothic"/>
                </a:rPr>
                <a:t>Horarios</a:t>
              </a:r>
            </a:p>
          </p:txBody>
        </p:sp>
        <p:sp>
          <p:nvSpPr>
            <p:cNvPr id="10" name="Oval 9">
              <a:extLst>
                <a:ext uri="{FF2B5EF4-FFF2-40B4-BE49-F238E27FC236}">
                  <a16:creationId xmlns:a16="http://schemas.microsoft.com/office/drawing/2014/main" id="{8C030FBE-BF51-478E-8965-A9754C7D8AC1}"/>
                </a:ext>
              </a:extLst>
            </p:cNvPr>
            <p:cNvSpPr/>
            <p:nvPr/>
          </p:nvSpPr>
          <p:spPr>
            <a:xfrm>
              <a:off x="5277937" y="3338646"/>
              <a:ext cx="1577936" cy="1577934"/>
            </a:xfrm>
            <a:prstGeom prst="ellipse">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15">
              <a:extLst>
                <a:ext uri="{FF2B5EF4-FFF2-40B4-BE49-F238E27FC236}">
                  <a16:creationId xmlns:a16="http://schemas.microsoft.com/office/drawing/2014/main" id="{543CC0FA-1352-48D9-AAD3-ACB539405348}"/>
                </a:ext>
              </a:extLst>
            </p:cNvPr>
            <p:cNvSpPr/>
            <p:nvPr/>
          </p:nvSpPr>
          <p:spPr>
            <a:xfrm rot="15978920">
              <a:off x="3108755" y="3781322"/>
              <a:ext cx="3334880" cy="1870404"/>
            </a:xfrm>
            <a:custGeom>
              <a:avLst/>
              <a:gdLst>
                <a:gd name="connsiteX0" fmla="*/ 4353812 w 4354026"/>
                <a:gd name="connsiteY0" fmla="*/ 2388718 h 2442001"/>
                <a:gd name="connsiteX1" fmla="*/ 4271386 w 4354026"/>
                <a:gd name="connsiteY1" fmla="*/ 2417051 h 2442001"/>
                <a:gd name="connsiteX2" fmla="*/ 3877293 w 4354026"/>
                <a:gd name="connsiteY2" fmla="*/ 2017806 h 2442001"/>
                <a:gd name="connsiteX3" fmla="*/ 3874718 w 4354026"/>
                <a:gd name="connsiteY3" fmla="*/ 1953411 h 2442001"/>
                <a:gd name="connsiteX4" fmla="*/ 4031011 w 4354026"/>
                <a:gd name="connsiteY4" fmla="*/ 1938759 h 2442001"/>
                <a:gd name="connsiteX5" fmla="*/ 3955092 w 4354026"/>
                <a:gd name="connsiteY5" fmla="*/ 1814822 h 2442001"/>
                <a:gd name="connsiteX6" fmla="*/ 2172134 w 4354026"/>
                <a:gd name="connsiteY6" fmla="*/ 1160074 h 2442001"/>
                <a:gd name="connsiteX7" fmla="*/ 2172049 w 4354026"/>
                <a:gd name="connsiteY7" fmla="*/ 1159261 h 2442001"/>
                <a:gd name="connsiteX8" fmla="*/ 2056121 w 4354026"/>
                <a:gd name="connsiteY8" fmla="*/ 1189069 h 2442001"/>
                <a:gd name="connsiteX9" fmla="*/ 955741 w 4354026"/>
                <a:gd name="connsiteY9" fmla="*/ 2008246 h 2442001"/>
                <a:gd name="connsiteX10" fmla="*/ 858805 w 4354026"/>
                <a:gd name="connsiteY10" fmla="*/ 2167808 h 2442001"/>
                <a:gd name="connsiteX11" fmla="*/ 770982 w 4354026"/>
                <a:gd name="connsiteY11" fmla="*/ 2145226 h 2442001"/>
                <a:gd name="connsiteX12" fmla="*/ 0 w 4354026"/>
                <a:gd name="connsiteY12" fmla="*/ 1097279 h 2442001"/>
                <a:gd name="connsiteX13" fmla="*/ 1097280 w 4354026"/>
                <a:gd name="connsiteY13" fmla="*/ 0 h 2442001"/>
                <a:gd name="connsiteX14" fmla="*/ 2172267 w 4354026"/>
                <a:gd name="connsiteY14" fmla="*/ 876139 h 2442001"/>
                <a:gd name="connsiteX15" fmla="*/ 2178618 w 4354026"/>
                <a:gd name="connsiteY15" fmla="*/ 939135 h 2442001"/>
                <a:gd name="connsiteX16" fmla="*/ 2331023 w 4354026"/>
                <a:gd name="connsiteY16" fmla="*/ 907348 h 2442001"/>
                <a:gd name="connsiteX17" fmla="*/ 3630022 w 4354026"/>
                <a:gd name="connsiteY17" fmla="*/ 1257955 h 2442001"/>
                <a:gd name="connsiteX18" fmla="*/ 4116477 w 4354026"/>
                <a:gd name="connsiteY18" fmla="*/ 1820202 h 2442001"/>
                <a:gd name="connsiteX19" fmla="*/ 4147925 w 4354026"/>
                <a:gd name="connsiteY19" fmla="*/ 1893431 h 2442001"/>
                <a:gd name="connsiteX20" fmla="*/ 4240478 w 4354026"/>
                <a:gd name="connsiteY20" fmla="*/ 1791137 h 2442001"/>
                <a:gd name="connsiteX21" fmla="*/ 4299721 w 4354026"/>
                <a:gd name="connsiteY21" fmla="*/ 1809166 h 2442001"/>
                <a:gd name="connsiteX22" fmla="*/ 4353812 w 4354026"/>
                <a:gd name="connsiteY22" fmla="*/ 2388718 h 244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4026" h="2442001">
                  <a:moveTo>
                    <a:pt x="4353812" y="2388718"/>
                  </a:moveTo>
                  <a:cubicBezTo>
                    <a:pt x="4358105" y="2451825"/>
                    <a:pt x="4296715" y="2455687"/>
                    <a:pt x="4271386" y="2417051"/>
                  </a:cubicBezTo>
                  <a:lnTo>
                    <a:pt x="3877293" y="2017806"/>
                  </a:lnTo>
                  <a:cubicBezTo>
                    <a:pt x="3824918" y="1973160"/>
                    <a:pt x="3842091" y="1959421"/>
                    <a:pt x="3874718" y="1953411"/>
                  </a:cubicBezTo>
                  <a:lnTo>
                    <a:pt x="4031011" y="1938759"/>
                  </a:lnTo>
                  <a:lnTo>
                    <a:pt x="3955092" y="1814822"/>
                  </a:lnTo>
                  <a:cubicBezTo>
                    <a:pt x="3486559" y="1125689"/>
                    <a:pt x="2723510" y="1063080"/>
                    <a:pt x="2172134" y="1160074"/>
                  </a:cubicBezTo>
                  <a:lnTo>
                    <a:pt x="2172049"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ubicBezTo>
                    <a:pt x="0" y="491269"/>
                    <a:pt x="491269" y="0"/>
                    <a:pt x="1097280" y="0"/>
                  </a:cubicBezTo>
                  <a:cubicBezTo>
                    <a:pt x="1627540" y="0"/>
                    <a:pt x="2069950" y="376128"/>
                    <a:pt x="2172267" y="876139"/>
                  </a:cubicBezTo>
                  <a:lnTo>
                    <a:pt x="2178618" y="939135"/>
                  </a:lnTo>
                  <a:lnTo>
                    <a:pt x="2331023" y="907348"/>
                  </a:lnTo>
                  <a:cubicBezTo>
                    <a:pt x="2750383" y="847387"/>
                    <a:pt x="3248378" y="961955"/>
                    <a:pt x="3630022" y="1257955"/>
                  </a:cubicBezTo>
                  <a:cubicBezTo>
                    <a:pt x="3792295" y="1372899"/>
                    <a:pt x="4009495" y="1606557"/>
                    <a:pt x="4116477" y="1820202"/>
                  </a:cubicBezTo>
                  <a:lnTo>
                    <a:pt x="4147925" y="1893431"/>
                  </a:lnTo>
                  <a:lnTo>
                    <a:pt x="4240478" y="1791137"/>
                  </a:lnTo>
                  <a:cubicBezTo>
                    <a:pt x="4267095" y="1767096"/>
                    <a:pt x="4293710" y="1758509"/>
                    <a:pt x="4299721" y="1809166"/>
                  </a:cubicBezTo>
                  <a:cubicBezTo>
                    <a:pt x="4308307" y="1867550"/>
                    <a:pt x="4354671" y="2284399"/>
                    <a:pt x="4353812" y="2388718"/>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13">
              <a:extLst>
                <a:ext uri="{FF2B5EF4-FFF2-40B4-BE49-F238E27FC236}">
                  <a16:creationId xmlns:a16="http://schemas.microsoft.com/office/drawing/2014/main" id="{9FB873EA-A4B3-4E1E-B2CA-C52BBD709171}"/>
                </a:ext>
              </a:extLst>
            </p:cNvPr>
            <p:cNvSpPr/>
            <p:nvPr/>
          </p:nvSpPr>
          <p:spPr>
            <a:xfrm rot="5400000">
              <a:off x="5741313" y="2637322"/>
              <a:ext cx="3334881" cy="1870405"/>
            </a:xfrm>
            <a:custGeom>
              <a:avLst/>
              <a:gdLst>
                <a:gd name="connsiteX0" fmla="*/ 0 w 4354027"/>
                <a:gd name="connsiteY0" fmla="*/ 1097279 h 2442002"/>
                <a:gd name="connsiteX1" fmla="*/ 1097280 w 4354027"/>
                <a:gd name="connsiteY1" fmla="*/ 0 h 2442002"/>
                <a:gd name="connsiteX2" fmla="*/ 2172267 w 4354027"/>
                <a:gd name="connsiteY2" fmla="*/ 876139 h 2442002"/>
                <a:gd name="connsiteX3" fmla="*/ 2178618 w 4354027"/>
                <a:gd name="connsiteY3" fmla="*/ 939135 h 2442002"/>
                <a:gd name="connsiteX4" fmla="*/ 2331022 w 4354027"/>
                <a:gd name="connsiteY4" fmla="*/ 907349 h 2442002"/>
                <a:gd name="connsiteX5" fmla="*/ 3630021 w 4354027"/>
                <a:gd name="connsiteY5" fmla="*/ 1257956 h 2442002"/>
                <a:gd name="connsiteX6" fmla="*/ 4116477 w 4354027"/>
                <a:gd name="connsiteY6" fmla="*/ 1820203 h 2442002"/>
                <a:gd name="connsiteX7" fmla="*/ 4147925 w 4354027"/>
                <a:gd name="connsiteY7" fmla="*/ 1893433 h 2442002"/>
                <a:gd name="connsiteX8" fmla="*/ 4240479 w 4354027"/>
                <a:gd name="connsiteY8" fmla="*/ 1791138 h 2442002"/>
                <a:gd name="connsiteX9" fmla="*/ 4299722 w 4354027"/>
                <a:gd name="connsiteY9" fmla="*/ 1809167 h 2442002"/>
                <a:gd name="connsiteX10" fmla="*/ 4353813 w 4354027"/>
                <a:gd name="connsiteY10" fmla="*/ 2388719 h 2442002"/>
                <a:gd name="connsiteX11" fmla="*/ 4271387 w 4354027"/>
                <a:gd name="connsiteY11" fmla="*/ 2417052 h 2442002"/>
                <a:gd name="connsiteX12" fmla="*/ 3877294 w 4354027"/>
                <a:gd name="connsiteY12" fmla="*/ 2017807 h 2442002"/>
                <a:gd name="connsiteX13" fmla="*/ 3874719 w 4354027"/>
                <a:gd name="connsiteY13" fmla="*/ 1953412 h 2442002"/>
                <a:gd name="connsiteX14" fmla="*/ 4031011 w 4354027"/>
                <a:gd name="connsiteY14" fmla="*/ 1938759 h 2442002"/>
                <a:gd name="connsiteX15" fmla="*/ 3955092 w 4354027"/>
                <a:gd name="connsiteY15" fmla="*/ 1814823 h 2442002"/>
                <a:gd name="connsiteX16" fmla="*/ 2172133 w 4354027"/>
                <a:gd name="connsiteY16" fmla="*/ 1160075 h 2442002"/>
                <a:gd name="connsiteX17" fmla="*/ 2172048 w 4354027"/>
                <a:gd name="connsiteY17" fmla="*/ 1159261 h 2442002"/>
                <a:gd name="connsiteX18" fmla="*/ 2056121 w 4354027"/>
                <a:gd name="connsiteY18" fmla="*/ 1189069 h 2442002"/>
                <a:gd name="connsiteX19" fmla="*/ 955741 w 4354027"/>
                <a:gd name="connsiteY19" fmla="*/ 2008246 h 2442002"/>
                <a:gd name="connsiteX20" fmla="*/ 858805 w 4354027"/>
                <a:gd name="connsiteY20" fmla="*/ 2167808 h 2442002"/>
                <a:gd name="connsiteX21" fmla="*/ 770982 w 4354027"/>
                <a:gd name="connsiteY21" fmla="*/ 2145226 h 2442002"/>
                <a:gd name="connsiteX22" fmla="*/ 0 w 4354027"/>
                <a:gd name="connsiteY22" fmla="*/ 1097279 h 24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4027" h="2442002">
                  <a:moveTo>
                    <a:pt x="0" y="1097279"/>
                  </a:moveTo>
                  <a:cubicBezTo>
                    <a:pt x="0" y="491269"/>
                    <a:pt x="491269" y="0"/>
                    <a:pt x="1097280" y="0"/>
                  </a:cubicBezTo>
                  <a:cubicBezTo>
                    <a:pt x="1627540" y="0"/>
                    <a:pt x="2069950" y="376128"/>
                    <a:pt x="2172267" y="876139"/>
                  </a:cubicBezTo>
                  <a:lnTo>
                    <a:pt x="2178618" y="939135"/>
                  </a:lnTo>
                  <a:lnTo>
                    <a:pt x="2331022" y="907349"/>
                  </a:lnTo>
                  <a:cubicBezTo>
                    <a:pt x="2750382" y="847388"/>
                    <a:pt x="3248378" y="961956"/>
                    <a:pt x="3630021" y="1257956"/>
                  </a:cubicBezTo>
                  <a:cubicBezTo>
                    <a:pt x="3792294" y="1372900"/>
                    <a:pt x="4009494" y="1606558"/>
                    <a:pt x="4116477" y="1820203"/>
                  </a:cubicBezTo>
                  <a:lnTo>
                    <a:pt x="4147925" y="1893433"/>
                  </a:lnTo>
                  <a:lnTo>
                    <a:pt x="4240479" y="1791138"/>
                  </a:lnTo>
                  <a:cubicBezTo>
                    <a:pt x="4267096" y="1767097"/>
                    <a:pt x="4293711" y="1758510"/>
                    <a:pt x="4299722" y="1809167"/>
                  </a:cubicBezTo>
                  <a:cubicBezTo>
                    <a:pt x="4308308" y="1867551"/>
                    <a:pt x="4354672" y="2284400"/>
                    <a:pt x="4353813" y="2388719"/>
                  </a:cubicBezTo>
                  <a:cubicBezTo>
                    <a:pt x="4358106" y="2451825"/>
                    <a:pt x="4296716" y="2455688"/>
                    <a:pt x="4271387" y="2417052"/>
                  </a:cubicBezTo>
                  <a:lnTo>
                    <a:pt x="3877294" y="2017807"/>
                  </a:lnTo>
                  <a:cubicBezTo>
                    <a:pt x="3824919" y="1973161"/>
                    <a:pt x="3842092" y="1959422"/>
                    <a:pt x="3874719" y="1953412"/>
                  </a:cubicBezTo>
                  <a:lnTo>
                    <a:pt x="4031011" y="1938759"/>
                  </a:lnTo>
                  <a:lnTo>
                    <a:pt x="3955092" y="1814823"/>
                  </a:lnTo>
                  <a:cubicBezTo>
                    <a:pt x="3486559" y="1125690"/>
                    <a:pt x="2723510" y="1063081"/>
                    <a:pt x="2172133" y="1160075"/>
                  </a:cubicBezTo>
                  <a:lnTo>
                    <a:pt x="2172048"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11">
              <a:extLst>
                <a:ext uri="{FF2B5EF4-FFF2-40B4-BE49-F238E27FC236}">
                  <a16:creationId xmlns:a16="http://schemas.microsoft.com/office/drawing/2014/main" id="{86EC3C61-5350-49EA-8368-B4A65807E0B0}"/>
                </a:ext>
              </a:extLst>
            </p:cNvPr>
            <p:cNvSpPr/>
            <p:nvPr/>
          </p:nvSpPr>
          <p:spPr>
            <a:xfrm>
              <a:off x="3893298" y="1874880"/>
              <a:ext cx="3334884" cy="1870403"/>
            </a:xfrm>
            <a:custGeom>
              <a:avLst/>
              <a:gdLst>
                <a:gd name="connsiteX0" fmla="*/ 1097280 w 4354026"/>
                <a:gd name="connsiteY0" fmla="*/ 0 h 2442002"/>
                <a:gd name="connsiteX1" fmla="*/ 2172267 w 4354026"/>
                <a:gd name="connsiteY1" fmla="*/ 876139 h 2442002"/>
                <a:gd name="connsiteX2" fmla="*/ 2178618 w 4354026"/>
                <a:gd name="connsiteY2" fmla="*/ 939135 h 2442002"/>
                <a:gd name="connsiteX3" fmla="*/ 2331022 w 4354026"/>
                <a:gd name="connsiteY3" fmla="*/ 907348 h 2442002"/>
                <a:gd name="connsiteX4" fmla="*/ 3630021 w 4354026"/>
                <a:gd name="connsiteY4" fmla="*/ 1257956 h 2442002"/>
                <a:gd name="connsiteX5" fmla="*/ 4116477 w 4354026"/>
                <a:gd name="connsiteY5" fmla="*/ 1820203 h 2442002"/>
                <a:gd name="connsiteX6" fmla="*/ 4147925 w 4354026"/>
                <a:gd name="connsiteY6" fmla="*/ 1893433 h 2442002"/>
                <a:gd name="connsiteX7" fmla="*/ 4240478 w 4354026"/>
                <a:gd name="connsiteY7" fmla="*/ 1791138 h 2442002"/>
                <a:gd name="connsiteX8" fmla="*/ 4299721 w 4354026"/>
                <a:gd name="connsiteY8" fmla="*/ 1809167 h 2442002"/>
                <a:gd name="connsiteX9" fmla="*/ 4353812 w 4354026"/>
                <a:gd name="connsiteY9" fmla="*/ 2388719 h 2442002"/>
                <a:gd name="connsiteX10" fmla="*/ 4271386 w 4354026"/>
                <a:gd name="connsiteY10" fmla="*/ 2417052 h 2442002"/>
                <a:gd name="connsiteX11" fmla="*/ 3877293 w 4354026"/>
                <a:gd name="connsiteY11" fmla="*/ 2017807 h 2442002"/>
                <a:gd name="connsiteX12" fmla="*/ 3874718 w 4354026"/>
                <a:gd name="connsiteY12" fmla="*/ 1953412 h 2442002"/>
                <a:gd name="connsiteX13" fmla="*/ 4031011 w 4354026"/>
                <a:gd name="connsiteY13" fmla="*/ 1938759 h 2442002"/>
                <a:gd name="connsiteX14" fmla="*/ 3955092 w 4354026"/>
                <a:gd name="connsiteY14" fmla="*/ 1814823 h 2442002"/>
                <a:gd name="connsiteX15" fmla="*/ 2172133 w 4354026"/>
                <a:gd name="connsiteY15" fmla="*/ 1160075 h 2442002"/>
                <a:gd name="connsiteX16" fmla="*/ 2172048 w 4354026"/>
                <a:gd name="connsiteY16" fmla="*/ 1159261 h 2442002"/>
                <a:gd name="connsiteX17" fmla="*/ 2056121 w 4354026"/>
                <a:gd name="connsiteY17" fmla="*/ 1189069 h 2442002"/>
                <a:gd name="connsiteX18" fmla="*/ 955741 w 4354026"/>
                <a:gd name="connsiteY18" fmla="*/ 2008246 h 2442002"/>
                <a:gd name="connsiteX19" fmla="*/ 858805 w 4354026"/>
                <a:gd name="connsiteY19" fmla="*/ 2167808 h 2442002"/>
                <a:gd name="connsiteX20" fmla="*/ 770982 w 4354026"/>
                <a:gd name="connsiteY20" fmla="*/ 2145226 h 2442002"/>
                <a:gd name="connsiteX21" fmla="*/ 0 w 4354026"/>
                <a:gd name="connsiteY21" fmla="*/ 1097279 h 2442002"/>
                <a:gd name="connsiteX22" fmla="*/ 1097280 w 4354026"/>
                <a:gd name="connsiteY22" fmla="*/ 0 h 24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54026" h="2442002">
                  <a:moveTo>
                    <a:pt x="1097280" y="0"/>
                  </a:moveTo>
                  <a:cubicBezTo>
                    <a:pt x="1627540" y="0"/>
                    <a:pt x="2069950" y="376128"/>
                    <a:pt x="2172267" y="876139"/>
                  </a:cubicBezTo>
                  <a:lnTo>
                    <a:pt x="2178618" y="939135"/>
                  </a:lnTo>
                  <a:lnTo>
                    <a:pt x="2331022" y="907348"/>
                  </a:lnTo>
                  <a:cubicBezTo>
                    <a:pt x="2750382" y="847388"/>
                    <a:pt x="3248378" y="961956"/>
                    <a:pt x="3630021" y="1257956"/>
                  </a:cubicBezTo>
                  <a:cubicBezTo>
                    <a:pt x="3792294" y="1372900"/>
                    <a:pt x="4009494" y="1606558"/>
                    <a:pt x="4116477" y="1820203"/>
                  </a:cubicBezTo>
                  <a:lnTo>
                    <a:pt x="4147925" y="1893433"/>
                  </a:lnTo>
                  <a:lnTo>
                    <a:pt x="4240478" y="1791138"/>
                  </a:lnTo>
                  <a:cubicBezTo>
                    <a:pt x="4267095" y="1767097"/>
                    <a:pt x="4293710" y="1758510"/>
                    <a:pt x="4299721" y="1809167"/>
                  </a:cubicBezTo>
                  <a:cubicBezTo>
                    <a:pt x="4308307" y="1867551"/>
                    <a:pt x="4354671" y="2284400"/>
                    <a:pt x="4353812" y="2388719"/>
                  </a:cubicBezTo>
                  <a:cubicBezTo>
                    <a:pt x="4358105" y="2451825"/>
                    <a:pt x="4296715" y="2455688"/>
                    <a:pt x="4271386" y="2417052"/>
                  </a:cubicBezTo>
                  <a:lnTo>
                    <a:pt x="3877293" y="2017807"/>
                  </a:lnTo>
                  <a:cubicBezTo>
                    <a:pt x="3824918" y="1973161"/>
                    <a:pt x="3842091" y="1959422"/>
                    <a:pt x="3874718" y="1953412"/>
                  </a:cubicBezTo>
                  <a:lnTo>
                    <a:pt x="4031011" y="1938759"/>
                  </a:lnTo>
                  <a:lnTo>
                    <a:pt x="3955092" y="1814823"/>
                  </a:lnTo>
                  <a:cubicBezTo>
                    <a:pt x="3486559" y="1125690"/>
                    <a:pt x="2723510" y="1063080"/>
                    <a:pt x="2172133" y="1160075"/>
                  </a:cubicBezTo>
                  <a:lnTo>
                    <a:pt x="2172048"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ubicBezTo>
                    <a:pt x="0" y="491269"/>
                    <a:pt x="491269" y="0"/>
                    <a:pt x="109728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9">
              <a:extLst>
                <a:ext uri="{FF2B5EF4-FFF2-40B4-BE49-F238E27FC236}">
                  <a16:creationId xmlns:a16="http://schemas.microsoft.com/office/drawing/2014/main" id="{83B19655-3D26-4FE5-96F4-A64A416DACE0}"/>
                </a:ext>
              </a:extLst>
            </p:cNvPr>
            <p:cNvSpPr/>
            <p:nvPr/>
          </p:nvSpPr>
          <p:spPr>
            <a:xfrm rot="10645263">
              <a:off x="5016123" y="4462038"/>
              <a:ext cx="3334884" cy="1870403"/>
            </a:xfrm>
            <a:custGeom>
              <a:avLst/>
              <a:gdLst>
                <a:gd name="connsiteX0" fmla="*/ 4323707 w 4354027"/>
                <a:gd name="connsiteY0" fmla="*/ 2441039 h 2442002"/>
                <a:gd name="connsiteX1" fmla="*/ 4271387 w 4354027"/>
                <a:gd name="connsiteY1" fmla="*/ 2417052 h 2442002"/>
                <a:gd name="connsiteX2" fmla="*/ 3877293 w 4354027"/>
                <a:gd name="connsiteY2" fmla="*/ 2017807 h 2442002"/>
                <a:gd name="connsiteX3" fmla="*/ 3874718 w 4354027"/>
                <a:gd name="connsiteY3" fmla="*/ 1953412 h 2442002"/>
                <a:gd name="connsiteX4" fmla="*/ 4031010 w 4354027"/>
                <a:gd name="connsiteY4" fmla="*/ 1938759 h 2442002"/>
                <a:gd name="connsiteX5" fmla="*/ 3955092 w 4354027"/>
                <a:gd name="connsiteY5" fmla="*/ 1814823 h 2442002"/>
                <a:gd name="connsiteX6" fmla="*/ 2172133 w 4354027"/>
                <a:gd name="connsiteY6" fmla="*/ 1160075 h 2442002"/>
                <a:gd name="connsiteX7" fmla="*/ 2172048 w 4354027"/>
                <a:gd name="connsiteY7" fmla="*/ 1159261 h 2442002"/>
                <a:gd name="connsiteX8" fmla="*/ 2056121 w 4354027"/>
                <a:gd name="connsiteY8" fmla="*/ 1189069 h 2442002"/>
                <a:gd name="connsiteX9" fmla="*/ 955741 w 4354027"/>
                <a:gd name="connsiteY9" fmla="*/ 2008246 h 2442002"/>
                <a:gd name="connsiteX10" fmla="*/ 858805 w 4354027"/>
                <a:gd name="connsiteY10" fmla="*/ 2167808 h 2442002"/>
                <a:gd name="connsiteX11" fmla="*/ 770982 w 4354027"/>
                <a:gd name="connsiteY11" fmla="*/ 2145226 h 2442002"/>
                <a:gd name="connsiteX12" fmla="*/ 0 w 4354027"/>
                <a:gd name="connsiteY12" fmla="*/ 1097279 h 2442002"/>
                <a:gd name="connsiteX13" fmla="*/ 1097280 w 4354027"/>
                <a:gd name="connsiteY13" fmla="*/ 0 h 2442002"/>
                <a:gd name="connsiteX14" fmla="*/ 2172267 w 4354027"/>
                <a:gd name="connsiteY14" fmla="*/ 876139 h 2442002"/>
                <a:gd name="connsiteX15" fmla="*/ 2178618 w 4354027"/>
                <a:gd name="connsiteY15" fmla="*/ 939135 h 2442002"/>
                <a:gd name="connsiteX16" fmla="*/ 2331022 w 4354027"/>
                <a:gd name="connsiteY16" fmla="*/ 907349 h 2442002"/>
                <a:gd name="connsiteX17" fmla="*/ 3630021 w 4354027"/>
                <a:gd name="connsiteY17" fmla="*/ 1257956 h 2442002"/>
                <a:gd name="connsiteX18" fmla="*/ 4116477 w 4354027"/>
                <a:gd name="connsiteY18" fmla="*/ 1820203 h 2442002"/>
                <a:gd name="connsiteX19" fmla="*/ 4147924 w 4354027"/>
                <a:gd name="connsiteY19" fmla="*/ 1893433 h 2442002"/>
                <a:gd name="connsiteX20" fmla="*/ 4240479 w 4354027"/>
                <a:gd name="connsiteY20" fmla="*/ 1791138 h 2442002"/>
                <a:gd name="connsiteX21" fmla="*/ 4299721 w 4354027"/>
                <a:gd name="connsiteY21" fmla="*/ 1809167 h 2442002"/>
                <a:gd name="connsiteX22" fmla="*/ 4353813 w 4354027"/>
                <a:gd name="connsiteY22" fmla="*/ 2388719 h 2442002"/>
                <a:gd name="connsiteX23" fmla="*/ 4323707 w 4354027"/>
                <a:gd name="connsiteY23" fmla="*/ 2441039 h 244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54027" h="2442002">
                  <a:moveTo>
                    <a:pt x="4323707" y="2441039"/>
                  </a:moveTo>
                  <a:cubicBezTo>
                    <a:pt x="4305731" y="2445063"/>
                    <a:pt x="4284051" y="2436370"/>
                    <a:pt x="4271387" y="2417052"/>
                  </a:cubicBezTo>
                  <a:lnTo>
                    <a:pt x="3877293" y="2017807"/>
                  </a:lnTo>
                  <a:cubicBezTo>
                    <a:pt x="3824918" y="1973161"/>
                    <a:pt x="3842091" y="1959422"/>
                    <a:pt x="3874718" y="1953412"/>
                  </a:cubicBezTo>
                  <a:lnTo>
                    <a:pt x="4031010" y="1938759"/>
                  </a:lnTo>
                  <a:lnTo>
                    <a:pt x="3955092" y="1814823"/>
                  </a:lnTo>
                  <a:cubicBezTo>
                    <a:pt x="3486559" y="1125690"/>
                    <a:pt x="2723510" y="1063080"/>
                    <a:pt x="2172133" y="1160075"/>
                  </a:cubicBezTo>
                  <a:lnTo>
                    <a:pt x="2172048" y="1159261"/>
                  </a:lnTo>
                  <a:lnTo>
                    <a:pt x="2056121" y="1189069"/>
                  </a:lnTo>
                  <a:cubicBezTo>
                    <a:pt x="1602620" y="1330123"/>
                    <a:pt x="1216009" y="1622999"/>
                    <a:pt x="955741" y="2008246"/>
                  </a:cubicBezTo>
                  <a:lnTo>
                    <a:pt x="858805" y="2167808"/>
                  </a:lnTo>
                  <a:lnTo>
                    <a:pt x="770982" y="2145226"/>
                  </a:lnTo>
                  <a:cubicBezTo>
                    <a:pt x="324314" y="2006298"/>
                    <a:pt x="0" y="1589662"/>
                    <a:pt x="0" y="1097279"/>
                  </a:cubicBezTo>
                  <a:cubicBezTo>
                    <a:pt x="0" y="491269"/>
                    <a:pt x="491269" y="0"/>
                    <a:pt x="1097280" y="0"/>
                  </a:cubicBezTo>
                  <a:cubicBezTo>
                    <a:pt x="1627540" y="0"/>
                    <a:pt x="2069950" y="376128"/>
                    <a:pt x="2172267" y="876139"/>
                  </a:cubicBezTo>
                  <a:lnTo>
                    <a:pt x="2178618" y="939135"/>
                  </a:lnTo>
                  <a:lnTo>
                    <a:pt x="2331022" y="907349"/>
                  </a:lnTo>
                  <a:cubicBezTo>
                    <a:pt x="2750382" y="847388"/>
                    <a:pt x="3248377" y="961956"/>
                    <a:pt x="3630021" y="1257956"/>
                  </a:cubicBezTo>
                  <a:cubicBezTo>
                    <a:pt x="3792294" y="1372900"/>
                    <a:pt x="4009494" y="1606558"/>
                    <a:pt x="4116477" y="1820203"/>
                  </a:cubicBezTo>
                  <a:lnTo>
                    <a:pt x="4147924" y="1893433"/>
                  </a:lnTo>
                  <a:lnTo>
                    <a:pt x="4240479" y="1791138"/>
                  </a:lnTo>
                  <a:cubicBezTo>
                    <a:pt x="4267096" y="1767097"/>
                    <a:pt x="4293711" y="1758510"/>
                    <a:pt x="4299721" y="1809167"/>
                  </a:cubicBezTo>
                  <a:cubicBezTo>
                    <a:pt x="4308308" y="1867551"/>
                    <a:pt x="4354671" y="2284400"/>
                    <a:pt x="4353813" y="2388719"/>
                  </a:cubicBezTo>
                  <a:cubicBezTo>
                    <a:pt x="4355959" y="2420272"/>
                    <a:pt x="4341685" y="2437014"/>
                    <a:pt x="4323707" y="2441039"/>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0">
              <a:extLst>
                <a:ext uri="{FF2B5EF4-FFF2-40B4-BE49-F238E27FC236}">
                  <a16:creationId xmlns:a16="http://schemas.microsoft.com/office/drawing/2014/main" id="{D8C02C19-CD0F-4706-AF6D-7F9A005E67CF}"/>
                </a:ext>
              </a:extLst>
            </p:cNvPr>
            <p:cNvGrpSpPr>
              <a:grpSpLocks noChangeAspect="1"/>
            </p:cNvGrpSpPr>
            <p:nvPr/>
          </p:nvGrpSpPr>
          <p:grpSpPr>
            <a:xfrm>
              <a:off x="4203777" y="5338705"/>
              <a:ext cx="747065" cy="718574"/>
              <a:chOff x="2358" y="3081"/>
              <a:chExt cx="839" cy="807"/>
            </a:xfrm>
            <a:solidFill>
              <a:schemeClr val="bg2"/>
            </a:solidFill>
          </p:grpSpPr>
          <p:sp>
            <p:nvSpPr>
              <p:cNvPr id="43" name="Freeform 12">
                <a:extLst>
                  <a:ext uri="{FF2B5EF4-FFF2-40B4-BE49-F238E27FC236}">
                    <a16:creationId xmlns:a16="http://schemas.microsoft.com/office/drawing/2014/main" id="{9A1A0554-7633-4BDA-9EFB-13E7FEA3AEC4}"/>
                  </a:ext>
                </a:extLst>
              </p:cNvPr>
              <p:cNvSpPr/>
              <p:nvPr/>
            </p:nvSpPr>
            <p:spPr bwMode="auto">
              <a:xfrm>
                <a:off x="2479" y="3189"/>
                <a:ext cx="193" cy="188"/>
              </a:xfrm>
              <a:custGeom>
                <a:avLst/>
                <a:gdLst>
                  <a:gd name="T0" fmla="*/ 303 w 772"/>
                  <a:gd name="T1" fmla="*/ 0 h 752"/>
                  <a:gd name="T2" fmla="*/ 344 w 772"/>
                  <a:gd name="T3" fmla="*/ 3 h 752"/>
                  <a:gd name="T4" fmla="*/ 384 w 772"/>
                  <a:gd name="T5" fmla="*/ 11 h 752"/>
                  <a:gd name="T6" fmla="*/ 421 w 772"/>
                  <a:gd name="T7" fmla="*/ 24 h 752"/>
                  <a:gd name="T8" fmla="*/ 455 w 772"/>
                  <a:gd name="T9" fmla="*/ 42 h 752"/>
                  <a:gd name="T10" fmla="*/ 488 w 772"/>
                  <a:gd name="T11" fmla="*/ 63 h 752"/>
                  <a:gd name="T12" fmla="*/ 517 w 772"/>
                  <a:gd name="T13" fmla="*/ 89 h 752"/>
                  <a:gd name="T14" fmla="*/ 543 w 772"/>
                  <a:gd name="T15" fmla="*/ 118 h 752"/>
                  <a:gd name="T16" fmla="*/ 564 w 772"/>
                  <a:gd name="T17" fmla="*/ 151 h 752"/>
                  <a:gd name="T18" fmla="*/ 582 w 772"/>
                  <a:gd name="T19" fmla="*/ 185 h 752"/>
                  <a:gd name="T20" fmla="*/ 595 w 772"/>
                  <a:gd name="T21" fmla="*/ 222 h 752"/>
                  <a:gd name="T22" fmla="*/ 603 w 772"/>
                  <a:gd name="T23" fmla="*/ 262 h 752"/>
                  <a:gd name="T24" fmla="*/ 606 w 772"/>
                  <a:gd name="T25" fmla="*/ 303 h 752"/>
                  <a:gd name="T26" fmla="*/ 603 w 772"/>
                  <a:gd name="T27" fmla="*/ 342 h 752"/>
                  <a:gd name="T28" fmla="*/ 595 w 772"/>
                  <a:gd name="T29" fmla="*/ 379 h 752"/>
                  <a:gd name="T30" fmla="*/ 583 w 772"/>
                  <a:gd name="T31" fmla="*/ 415 h 752"/>
                  <a:gd name="T32" fmla="*/ 567 w 772"/>
                  <a:gd name="T33" fmla="*/ 448 h 752"/>
                  <a:gd name="T34" fmla="*/ 772 w 772"/>
                  <a:gd name="T35" fmla="*/ 641 h 752"/>
                  <a:gd name="T36" fmla="*/ 734 w 772"/>
                  <a:gd name="T37" fmla="*/ 676 h 752"/>
                  <a:gd name="T38" fmla="*/ 699 w 772"/>
                  <a:gd name="T39" fmla="*/ 713 h 752"/>
                  <a:gd name="T40" fmla="*/ 667 w 772"/>
                  <a:gd name="T41" fmla="*/ 752 h 752"/>
                  <a:gd name="T42" fmla="*/ 463 w 772"/>
                  <a:gd name="T43" fmla="*/ 560 h 752"/>
                  <a:gd name="T44" fmla="*/ 434 w 772"/>
                  <a:gd name="T45" fmla="*/ 575 h 752"/>
                  <a:gd name="T46" fmla="*/ 404 w 772"/>
                  <a:gd name="T47" fmla="*/ 588 h 752"/>
                  <a:gd name="T48" fmla="*/ 371 w 772"/>
                  <a:gd name="T49" fmla="*/ 598 h 752"/>
                  <a:gd name="T50" fmla="*/ 338 w 772"/>
                  <a:gd name="T51" fmla="*/ 604 h 752"/>
                  <a:gd name="T52" fmla="*/ 303 w 772"/>
                  <a:gd name="T53" fmla="*/ 606 h 752"/>
                  <a:gd name="T54" fmla="*/ 262 w 772"/>
                  <a:gd name="T55" fmla="*/ 603 h 752"/>
                  <a:gd name="T56" fmla="*/ 222 w 772"/>
                  <a:gd name="T57" fmla="*/ 595 h 752"/>
                  <a:gd name="T58" fmla="*/ 185 w 772"/>
                  <a:gd name="T59" fmla="*/ 582 h 752"/>
                  <a:gd name="T60" fmla="*/ 150 w 772"/>
                  <a:gd name="T61" fmla="*/ 565 h 752"/>
                  <a:gd name="T62" fmla="*/ 117 w 772"/>
                  <a:gd name="T63" fmla="*/ 543 h 752"/>
                  <a:gd name="T64" fmla="*/ 89 w 772"/>
                  <a:gd name="T65" fmla="*/ 517 h 752"/>
                  <a:gd name="T66" fmla="*/ 63 w 772"/>
                  <a:gd name="T67" fmla="*/ 488 h 752"/>
                  <a:gd name="T68" fmla="*/ 41 w 772"/>
                  <a:gd name="T69" fmla="*/ 456 h 752"/>
                  <a:gd name="T70" fmla="*/ 24 w 772"/>
                  <a:gd name="T71" fmla="*/ 421 h 752"/>
                  <a:gd name="T72" fmla="*/ 10 w 772"/>
                  <a:gd name="T73" fmla="*/ 384 h 752"/>
                  <a:gd name="T74" fmla="*/ 3 w 772"/>
                  <a:gd name="T75" fmla="*/ 344 h 752"/>
                  <a:gd name="T76" fmla="*/ 0 w 772"/>
                  <a:gd name="T77" fmla="*/ 303 h 752"/>
                  <a:gd name="T78" fmla="*/ 3 w 772"/>
                  <a:gd name="T79" fmla="*/ 262 h 752"/>
                  <a:gd name="T80" fmla="*/ 10 w 772"/>
                  <a:gd name="T81" fmla="*/ 222 h 752"/>
                  <a:gd name="T82" fmla="*/ 24 w 772"/>
                  <a:gd name="T83" fmla="*/ 185 h 752"/>
                  <a:gd name="T84" fmla="*/ 41 w 772"/>
                  <a:gd name="T85" fmla="*/ 151 h 752"/>
                  <a:gd name="T86" fmla="*/ 63 w 772"/>
                  <a:gd name="T87" fmla="*/ 118 h 752"/>
                  <a:gd name="T88" fmla="*/ 89 w 772"/>
                  <a:gd name="T89" fmla="*/ 89 h 752"/>
                  <a:gd name="T90" fmla="*/ 117 w 772"/>
                  <a:gd name="T91" fmla="*/ 63 h 752"/>
                  <a:gd name="T92" fmla="*/ 150 w 772"/>
                  <a:gd name="T93" fmla="*/ 42 h 752"/>
                  <a:gd name="T94" fmla="*/ 185 w 772"/>
                  <a:gd name="T95" fmla="*/ 24 h 752"/>
                  <a:gd name="T96" fmla="*/ 222 w 772"/>
                  <a:gd name="T97" fmla="*/ 11 h 752"/>
                  <a:gd name="T98" fmla="*/ 262 w 772"/>
                  <a:gd name="T99" fmla="*/ 3 h 752"/>
                  <a:gd name="T100" fmla="*/ 303 w 772"/>
                  <a:gd name="T10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2" h="752">
                    <a:moveTo>
                      <a:pt x="303" y="0"/>
                    </a:moveTo>
                    <a:lnTo>
                      <a:pt x="344" y="3"/>
                    </a:lnTo>
                    <a:lnTo>
                      <a:pt x="384" y="11"/>
                    </a:lnTo>
                    <a:lnTo>
                      <a:pt x="421" y="24"/>
                    </a:lnTo>
                    <a:lnTo>
                      <a:pt x="455" y="42"/>
                    </a:lnTo>
                    <a:lnTo>
                      <a:pt x="488" y="63"/>
                    </a:lnTo>
                    <a:lnTo>
                      <a:pt x="517" y="89"/>
                    </a:lnTo>
                    <a:lnTo>
                      <a:pt x="543" y="118"/>
                    </a:lnTo>
                    <a:lnTo>
                      <a:pt x="564" y="151"/>
                    </a:lnTo>
                    <a:lnTo>
                      <a:pt x="582" y="185"/>
                    </a:lnTo>
                    <a:lnTo>
                      <a:pt x="595" y="222"/>
                    </a:lnTo>
                    <a:lnTo>
                      <a:pt x="603" y="262"/>
                    </a:lnTo>
                    <a:lnTo>
                      <a:pt x="606" y="303"/>
                    </a:lnTo>
                    <a:lnTo>
                      <a:pt x="603" y="342"/>
                    </a:lnTo>
                    <a:lnTo>
                      <a:pt x="595" y="379"/>
                    </a:lnTo>
                    <a:lnTo>
                      <a:pt x="583" y="415"/>
                    </a:lnTo>
                    <a:lnTo>
                      <a:pt x="567" y="448"/>
                    </a:lnTo>
                    <a:lnTo>
                      <a:pt x="772" y="641"/>
                    </a:lnTo>
                    <a:lnTo>
                      <a:pt x="734" y="676"/>
                    </a:lnTo>
                    <a:lnTo>
                      <a:pt x="699" y="713"/>
                    </a:lnTo>
                    <a:lnTo>
                      <a:pt x="667" y="752"/>
                    </a:lnTo>
                    <a:lnTo>
                      <a:pt x="463" y="560"/>
                    </a:lnTo>
                    <a:lnTo>
                      <a:pt x="434" y="575"/>
                    </a:lnTo>
                    <a:lnTo>
                      <a:pt x="404" y="588"/>
                    </a:lnTo>
                    <a:lnTo>
                      <a:pt x="371" y="598"/>
                    </a:lnTo>
                    <a:lnTo>
                      <a:pt x="338" y="604"/>
                    </a:lnTo>
                    <a:lnTo>
                      <a:pt x="303" y="606"/>
                    </a:lnTo>
                    <a:lnTo>
                      <a:pt x="262" y="603"/>
                    </a:lnTo>
                    <a:lnTo>
                      <a:pt x="222" y="595"/>
                    </a:lnTo>
                    <a:lnTo>
                      <a:pt x="185" y="582"/>
                    </a:lnTo>
                    <a:lnTo>
                      <a:pt x="150" y="565"/>
                    </a:lnTo>
                    <a:lnTo>
                      <a:pt x="117" y="543"/>
                    </a:lnTo>
                    <a:lnTo>
                      <a:pt x="89" y="517"/>
                    </a:lnTo>
                    <a:lnTo>
                      <a:pt x="63" y="488"/>
                    </a:lnTo>
                    <a:lnTo>
                      <a:pt x="41" y="456"/>
                    </a:lnTo>
                    <a:lnTo>
                      <a:pt x="24" y="421"/>
                    </a:lnTo>
                    <a:lnTo>
                      <a:pt x="10" y="384"/>
                    </a:lnTo>
                    <a:lnTo>
                      <a:pt x="3" y="344"/>
                    </a:lnTo>
                    <a:lnTo>
                      <a:pt x="0" y="303"/>
                    </a:lnTo>
                    <a:lnTo>
                      <a:pt x="3" y="262"/>
                    </a:lnTo>
                    <a:lnTo>
                      <a:pt x="10" y="222"/>
                    </a:lnTo>
                    <a:lnTo>
                      <a:pt x="24" y="185"/>
                    </a:lnTo>
                    <a:lnTo>
                      <a:pt x="41" y="151"/>
                    </a:lnTo>
                    <a:lnTo>
                      <a:pt x="63" y="118"/>
                    </a:lnTo>
                    <a:lnTo>
                      <a:pt x="89" y="89"/>
                    </a:lnTo>
                    <a:lnTo>
                      <a:pt x="117" y="63"/>
                    </a:lnTo>
                    <a:lnTo>
                      <a:pt x="150" y="42"/>
                    </a:lnTo>
                    <a:lnTo>
                      <a:pt x="185" y="24"/>
                    </a:lnTo>
                    <a:lnTo>
                      <a:pt x="222" y="11"/>
                    </a:lnTo>
                    <a:lnTo>
                      <a:pt x="262" y="3"/>
                    </a:lnTo>
                    <a:lnTo>
                      <a:pt x="303"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13">
                <a:extLst>
                  <a:ext uri="{FF2B5EF4-FFF2-40B4-BE49-F238E27FC236}">
                    <a16:creationId xmlns:a16="http://schemas.microsoft.com/office/drawing/2014/main" id="{8EF6BB85-67BD-4F06-AB23-54B136070136}"/>
                  </a:ext>
                </a:extLst>
              </p:cNvPr>
              <p:cNvSpPr/>
              <p:nvPr/>
            </p:nvSpPr>
            <p:spPr bwMode="auto">
              <a:xfrm>
                <a:off x="2855" y="3081"/>
                <a:ext cx="197" cy="263"/>
              </a:xfrm>
              <a:custGeom>
                <a:avLst/>
                <a:gdLst>
                  <a:gd name="T0" fmla="*/ 486 w 789"/>
                  <a:gd name="T1" fmla="*/ 0 h 1049"/>
                  <a:gd name="T2" fmla="*/ 527 w 789"/>
                  <a:gd name="T3" fmla="*/ 3 h 1049"/>
                  <a:gd name="T4" fmla="*/ 566 w 789"/>
                  <a:gd name="T5" fmla="*/ 11 h 1049"/>
                  <a:gd name="T6" fmla="*/ 604 w 789"/>
                  <a:gd name="T7" fmla="*/ 23 h 1049"/>
                  <a:gd name="T8" fmla="*/ 639 w 789"/>
                  <a:gd name="T9" fmla="*/ 41 h 1049"/>
                  <a:gd name="T10" fmla="*/ 671 w 789"/>
                  <a:gd name="T11" fmla="*/ 62 h 1049"/>
                  <a:gd name="T12" fmla="*/ 700 w 789"/>
                  <a:gd name="T13" fmla="*/ 88 h 1049"/>
                  <a:gd name="T14" fmla="*/ 726 w 789"/>
                  <a:gd name="T15" fmla="*/ 118 h 1049"/>
                  <a:gd name="T16" fmla="*/ 747 w 789"/>
                  <a:gd name="T17" fmla="*/ 150 h 1049"/>
                  <a:gd name="T18" fmla="*/ 765 w 789"/>
                  <a:gd name="T19" fmla="*/ 185 h 1049"/>
                  <a:gd name="T20" fmla="*/ 778 w 789"/>
                  <a:gd name="T21" fmla="*/ 222 h 1049"/>
                  <a:gd name="T22" fmla="*/ 786 w 789"/>
                  <a:gd name="T23" fmla="*/ 262 h 1049"/>
                  <a:gd name="T24" fmla="*/ 789 w 789"/>
                  <a:gd name="T25" fmla="*/ 303 h 1049"/>
                  <a:gd name="T26" fmla="*/ 786 w 789"/>
                  <a:gd name="T27" fmla="*/ 344 h 1049"/>
                  <a:gd name="T28" fmla="*/ 778 w 789"/>
                  <a:gd name="T29" fmla="*/ 383 h 1049"/>
                  <a:gd name="T30" fmla="*/ 765 w 789"/>
                  <a:gd name="T31" fmla="*/ 420 h 1049"/>
                  <a:gd name="T32" fmla="*/ 747 w 789"/>
                  <a:gd name="T33" fmla="*/ 455 h 1049"/>
                  <a:gd name="T34" fmla="*/ 726 w 789"/>
                  <a:gd name="T35" fmla="*/ 488 h 1049"/>
                  <a:gd name="T36" fmla="*/ 700 w 789"/>
                  <a:gd name="T37" fmla="*/ 517 h 1049"/>
                  <a:gd name="T38" fmla="*/ 671 w 789"/>
                  <a:gd name="T39" fmla="*/ 542 h 1049"/>
                  <a:gd name="T40" fmla="*/ 639 w 789"/>
                  <a:gd name="T41" fmla="*/ 564 h 1049"/>
                  <a:gd name="T42" fmla="*/ 604 w 789"/>
                  <a:gd name="T43" fmla="*/ 582 h 1049"/>
                  <a:gd name="T44" fmla="*/ 566 w 789"/>
                  <a:gd name="T45" fmla="*/ 595 h 1049"/>
                  <a:gd name="T46" fmla="*/ 527 w 789"/>
                  <a:gd name="T47" fmla="*/ 602 h 1049"/>
                  <a:gd name="T48" fmla="*/ 486 w 789"/>
                  <a:gd name="T49" fmla="*/ 605 h 1049"/>
                  <a:gd name="T50" fmla="*/ 457 w 789"/>
                  <a:gd name="T51" fmla="*/ 603 h 1049"/>
                  <a:gd name="T52" fmla="*/ 430 w 789"/>
                  <a:gd name="T53" fmla="*/ 599 h 1049"/>
                  <a:gd name="T54" fmla="*/ 402 w 789"/>
                  <a:gd name="T55" fmla="*/ 593 h 1049"/>
                  <a:gd name="T56" fmla="*/ 131 w 789"/>
                  <a:gd name="T57" fmla="*/ 1049 h 1049"/>
                  <a:gd name="T58" fmla="*/ 89 w 789"/>
                  <a:gd name="T59" fmla="*/ 1019 h 1049"/>
                  <a:gd name="T60" fmla="*/ 46 w 789"/>
                  <a:gd name="T61" fmla="*/ 994 h 1049"/>
                  <a:gd name="T62" fmla="*/ 0 w 789"/>
                  <a:gd name="T63" fmla="*/ 971 h 1049"/>
                  <a:gd name="T64" fmla="*/ 270 w 789"/>
                  <a:gd name="T65" fmla="*/ 516 h 1049"/>
                  <a:gd name="T66" fmla="*/ 246 w 789"/>
                  <a:gd name="T67" fmla="*/ 486 h 1049"/>
                  <a:gd name="T68" fmla="*/ 224 w 789"/>
                  <a:gd name="T69" fmla="*/ 454 h 1049"/>
                  <a:gd name="T70" fmla="*/ 206 w 789"/>
                  <a:gd name="T71" fmla="*/ 419 h 1049"/>
                  <a:gd name="T72" fmla="*/ 194 w 789"/>
                  <a:gd name="T73" fmla="*/ 382 h 1049"/>
                  <a:gd name="T74" fmla="*/ 186 w 789"/>
                  <a:gd name="T75" fmla="*/ 343 h 1049"/>
                  <a:gd name="T76" fmla="*/ 183 w 789"/>
                  <a:gd name="T77" fmla="*/ 303 h 1049"/>
                  <a:gd name="T78" fmla="*/ 186 w 789"/>
                  <a:gd name="T79" fmla="*/ 262 h 1049"/>
                  <a:gd name="T80" fmla="*/ 194 w 789"/>
                  <a:gd name="T81" fmla="*/ 222 h 1049"/>
                  <a:gd name="T82" fmla="*/ 206 w 789"/>
                  <a:gd name="T83" fmla="*/ 185 h 1049"/>
                  <a:gd name="T84" fmla="*/ 224 w 789"/>
                  <a:gd name="T85" fmla="*/ 150 h 1049"/>
                  <a:gd name="T86" fmla="*/ 247 w 789"/>
                  <a:gd name="T87" fmla="*/ 118 h 1049"/>
                  <a:gd name="T88" fmla="*/ 271 w 789"/>
                  <a:gd name="T89" fmla="*/ 88 h 1049"/>
                  <a:gd name="T90" fmla="*/ 301 w 789"/>
                  <a:gd name="T91" fmla="*/ 62 h 1049"/>
                  <a:gd name="T92" fmla="*/ 333 w 789"/>
                  <a:gd name="T93" fmla="*/ 41 h 1049"/>
                  <a:gd name="T94" fmla="*/ 368 w 789"/>
                  <a:gd name="T95" fmla="*/ 23 h 1049"/>
                  <a:gd name="T96" fmla="*/ 405 w 789"/>
                  <a:gd name="T97" fmla="*/ 11 h 1049"/>
                  <a:gd name="T98" fmla="*/ 445 w 789"/>
                  <a:gd name="T99" fmla="*/ 3 h 1049"/>
                  <a:gd name="T100" fmla="*/ 486 w 789"/>
                  <a:gd name="T101"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9" h="1049">
                    <a:moveTo>
                      <a:pt x="486" y="0"/>
                    </a:moveTo>
                    <a:lnTo>
                      <a:pt x="527" y="3"/>
                    </a:lnTo>
                    <a:lnTo>
                      <a:pt x="566" y="11"/>
                    </a:lnTo>
                    <a:lnTo>
                      <a:pt x="604" y="23"/>
                    </a:lnTo>
                    <a:lnTo>
                      <a:pt x="639" y="41"/>
                    </a:lnTo>
                    <a:lnTo>
                      <a:pt x="671" y="62"/>
                    </a:lnTo>
                    <a:lnTo>
                      <a:pt x="700" y="88"/>
                    </a:lnTo>
                    <a:lnTo>
                      <a:pt x="726" y="118"/>
                    </a:lnTo>
                    <a:lnTo>
                      <a:pt x="747" y="150"/>
                    </a:lnTo>
                    <a:lnTo>
                      <a:pt x="765" y="185"/>
                    </a:lnTo>
                    <a:lnTo>
                      <a:pt x="778" y="222"/>
                    </a:lnTo>
                    <a:lnTo>
                      <a:pt x="786" y="262"/>
                    </a:lnTo>
                    <a:lnTo>
                      <a:pt x="789" y="303"/>
                    </a:lnTo>
                    <a:lnTo>
                      <a:pt x="786" y="344"/>
                    </a:lnTo>
                    <a:lnTo>
                      <a:pt x="778" y="383"/>
                    </a:lnTo>
                    <a:lnTo>
                      <a:pt x="765" y="420"/>
                    </a:lnTo>
                    <a:lnTo>
                      <a:pt x="747" y="455"/>
                    </a:lnTo>
                    <a:lnTo>
                      <a:pt x="726" y="488"/>
                    </a:lnTo>
                    <a:lnTo>
                      <a:pt x="700" y="517"/>
                    </a:lnTo>
                    <a:lnTo>
                      <a:pt x="671" y="542"/>
                    </a:lnTo>
                    <a:lnTo>
                      <a:pt x="639" y="564"/>
                    </a:lnTo>
                    <a:lnTo>
                      <a:pt x="604" y="582"/>
                    </a:lnTo>
                    <a:lnTo>
                      <a:pt x="566" y="595"/>
                    </a:lnTo>
                    <a:lnTo>
                      <a:pt x="527" y="602"/>
                    </a:lnTo>
                    <a:lnTo>
                      <a:pt x="486" y="605"/>
                    </a:lnTo>
                    <a:lnTo>
                      <a:pt x="457" y="603"/>
                    </a:lnTo>
                    <a:lnTo>
                      <a:pt x="430" y="599"/>
                    </a:lnTo>
                    <a:lnTo>
                      <a:pt x="402" y="593"/>
                    </a:lnTo>
                    <a:lnTo>
                      <a:pt x="131" y="1049"/>
                    </a:lnTo>
                    <a:lnTo>
                      <a:pt x="89" y="1019"/>
                    </a:lnTo>
                    <a:lnTo>
                      <a:pt x="46" y="994"/>
                    </a:lnTo>
                    <a:lnTo>
                      <a:pt x="0" y="971"/>
                    </a:lnTo>
                    <a:lnTo>
                      <a:pt x="270" y="516"/>
                    </a:lnTo>
                    <a:lnTo>
                      <a:pt x="246" y="486"/>
                    </a:lnTo>
                    <a:lnTo>
                      <a:pt x="224" y="454"/>
                    </a:lnTo>
                    <a:lnTo>
                      <a:pt x="206" y="419"/>
                    </a:lnTo>
                    <a:lnTo>
                      <a:pt x="194" y="382"/>
                    </a:lnTo>
                    <a:lnTo>
                      <a:pt x="186" y="343"/>
                    </a:lnTo>
                    <a:lnTo>
                      <a:pt x="183" y="303"/>
                    </a:lnTo>
                    <a:lnTo>
                      <a:pt x="186" y="262"/>
                    </a:lnTo>
                    <a:lnTo>
                      <a:pt x="194" y="222"/>
                    </a:lnTo>
                    <a:lnTo>
                      <a:pt x="206" y="185"/>
                    </a:lnTo>
                    <a:lnTo>
                      <a:pt x="224" y="150"/>
                    </a:lnTo>
                    <a:lnTo>
                      <a:pt x="247" y="118"/>
                    </a:lnTo>
                    <a:lnTo>
                      <a:pt x="271" y="88"/>
                    </a:lnTo>
                    <a:lnTo>
                      <a:pt x="301" y="62"/>
                    </a:lnTo>
                    <a:lnTo>
                      <a:pt x="333" y="41"/>
                    </a:lnTo>
                    <a:lnTo>
                      <a:pt x="368" y="23"/>
                    </a:lnTo>
                    <a:lnTo>
                      <a:pt x="405" y="11"/>
                    </a:lnTo>
                    <a:lnTo>
                      <a:pt x="445" y="3"/>
                    </a:lnTo>
                    <a:lnTo>
                      <a:pt x="486"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14">
                <a:extLst>
                  <a:ext uri="{FF2B5EF4-FFF2-40B4-BE49-F238E27FC236}">
                    <a16:creationId xmlns:a16="http://schemas.microsoft.com/office/drawing/2014/main" id="{9CE4D71F-8718-45CA-A040-DBC75C4227B4}"/>
                  </a:ext>
                </a:extLst>
              </p:cNvPr>
              <p:cNvSpPr/>
              <p:nvPr/>
            </p:nvSpPr>
            <p:spPr bwMode="auto">
              <a:xfrm>
                <a:off x="2953" y="3439"/>
                <a:ext cx="244" cy="151"/>
              </a:xfrm>
              <a:custGeom>
                <a:avLst/>
                <a:gdLst>
                  <a:gd name="T0" fmla="*/ 675 w 977"/>
                  <a:gd name="T1" fmla="*/ 0 h 605"/>
                  <a:gd name="T2" fmla="*/ 716 w 977"/>
                  <a:gd name="T3" fmla="*/ 3 h 605"/>
                  <a:gd name="T4" fmla="*/ 755 w 977"/>
                  <a:gd name="T5" fmla="*/ 11 h 605"/>
                  <a:gd name="T6" fmla="*/ 793 w 977"/>
                  <a:gd name="T7" fmla="*/ 24 h 605"/>
                  <a:gd name="T8" fmla="*/ 828 w 977"/>
                  <a:gd name="T9" fmla="*/ 42 h 605"/>
                  <a:gd name="T10" fmla="*/ 860 w 977"/>
                  <a:gd name="T11" fmla="*/ 63 h 605"/>
                  <a:gd name="T12" fmla="*/ 889 w 977"/>
                  <a:gd name="T13" fmla="*/ 89 h 605"/>
                  <a:gd name="T14" fmla="*/ 914 w 977"/>
                  <a:gd name="T15" fmla="*/ 118 h 605"/>
                  <a:gd name="T16" fmla="*/ 936 w 977"/>
                  <a:gd name="T17" fmla="*/ 150 h 605"/>
                  <a:gd name="T18" fmla="*/ 953 w 977"/>
                  <a:gd name="T19" fmla="*/ 185 h 605"/>
                  <a:gd name="T20" fmla="*/ 967 w 977"/>
                  <a:gd name="T21" fmla="*/ 223 h 605"/>
                  <a:gd name="T22" fmla="*/ 975 w 977"/>
                  <a:gd name="T23" fmla="*/ 262 h 605"/>
                  <a:gd name="T24" fmla="*/ 977 w 977"/>
                  <a:gd name="T25" fmla="*/ 303 h 605"/>
                  <a:gd name="T26" fmla="*/ 975 w 977"/>
                  <a:gd name="T27" fmla="*/ 344 h 605"/>
                  <a:gd name="T28" fmla="*/ 967 w 977"/>
                  <a:gd name="T29" fmla="*/ 383 h 605"/>
                  <a:gd name="T30" fmla="*/ 953 w 977"/>
                  <a:gd name="T31" fmla="*/ 420 h 605"/>
                  <a:gd name="T32" fmla="*/ 936 w 977"/>
                  <a:gd name="T33" fmla="*/ 455 h 605"/>
                  <a:gd name="T34" fmla="*/ 914 w 977"/>
                  <a:gd name="T35" fmla="*/ 488 h 605"/>
                  <a:gd name="T36" fmla="*/ 889 w 977"/>
                  <a:gd name="T37" fmla="*/ 517 h 605"/>
                  <a:gd name="T38" fmla="*/ 860 w 977"/>
                  <a:gd name="T39" fmla="*/ 542 h 605"/>
                  <a:gd name="T40" fmla="*/ 828 w 977"/>
                  <a:gd name="T41" fmla="*/ 564 h 605"/>
                  <a:gd name="T42" fmla="*/ 793 w 977"/>
                  <a:gd name="T43" fmla="*/ 581 h 605"/>
                  <a:gd name="T44" fmla="*/ 755 w 977"/>
                  <a:gd name="T45" fmla="*/ 595 h 605"/>
                  <a:gd name="T46" fmla="*/ 716 w 977"/>
                  <a:gd name="T47" fmla="*/ 603 h 605"/>
                  <a:gd name="T48" fmla="*/ 675 w 977"/>
                  <a:gd name="T49" fmla="*/ 605 h 605"/>
                  <a:gd name="T50" fmla="*/ 635 w 977"/>
                  <a:gd name="T51" fmla="*/ 603 h 605"/>
                  <a:gd name="T52" fmla="*/ 596 w 977"/>
                  <a:gd name="T53" fmla="*/ 595 h 605"/>
                  <a:gd name="T54" fmla="*/ 559 w 977"/>
                  <a:gd name="T55" fmla="*/ 582 h 605"/>
                  <a:gd name="T56" fmla="*/ 524 w 977"/>
                  <a:gd name="T57" fmla="*/ 565 h 605"/>
                  <a:gd name="T58" fmla="*/ 492 w 977"/>
                  <a:gd name="T59" fmla="*/ 543 h 605"/>
                  <a:gd name="T60" fmla="*/ 463 w 977"/>
                  <a:gd name="T61" fmla="*/ 519 h 605"/>
                  <a:gd name="T62" fmla="*/ 438 w 977"/>
                  <a:gd name="T63" fmla="*/ 491 h 605"/>
                  <a:gd name="T64" fmla="*/ 416 w 977"/>
                  <a:gd name="T65" fmla="*/ 459 h 605"/>
                  <a:gd name="T66" fmla="*/ 398 w 977"/>
                  <a:gd name="T67" fmla="*/ 425 h 605"/>
                  <a:gd name="T68" fmla="*/ 385 w 977"/>
                  <a:gd name="T69" fmla="*/ 388 h 605"/>
                  <a:gd name="T70" fmla="*/ 377 w 977"/>
                  <a:gd name="T71" fmla="*/ 350 h 605"/>
                  <a:gd name="T72" fmla="*/ 0 w 977"/>
                  <a:gd name="T73" fmla="*/ 313 h 605"/>
                  <a:gd name="T74" fmla="*/ 8 w 977"/>
                  <a:gd name="T75" fmla="*/ 266 h 605"/>
                  <a:gd name="T76" fmla="*/ 13 w 977"/>
                  <a:gd name="T77" fmla="*/ 217 h 605"/>
                  <a:gd name="T78" fmla="*/ 15 w 977"/>
                  <a:gd name="T79" fmla="*/ 169 h 605"/>
                  <a:gd name="T80" fmla="*/ 15 w 977"/>
                  <a:gd name="T81" fmla="*/ 165 h 605"/>
                  <a:gd name="T82" fmla="*/ 14 w 977"/>
                  <a:gd name="T83" fmla="*/ 161 h 605"/>
                  <a:gd name="T84" fmla="*/ 391 w 977"/>
                  <a:gd name="T85" fmla="*/ 198 h 605"/>
                  <a:gd name="T86" fmla="*/ 408 w 977"/>
                  <a:gd name="T87" fmla="*/ 161 h 605"/>
                  <a:gd name="T88" fmla="*/ 429 w 977"/>
                  <a:gd name="T89" fmla="*/ 126 h 605"/>
                  <a:gd name="T90" fmla="*/ 455 w 977"/>
                  <a:gd name="T91" fmla="*/ 95 h 605"/>
                  <a:gd name="T92" fmla="*/ 485 w 977"/>
                  <a:gd name="T93" fmla="*/ 68 h 605"/>
                  <a:gd name="T94" fmla="*/ 517 w 977"/>
                  <a:gd name="T95" fmla="*/ 45 h 605"/>
                  <a:gd name="T96" fmla="*/ 553 w 977"/>
                  <a:gd name="T97" fmla="*/ 25 h 605"/>
                  <a:gd name="T98" fmla="*/ 592 w 977"/>
                  <a:gd name="T99" fmla="*/ 12 h 605"/>
                  <a:gd name="T100" fmla="*/ 632 w 977"/>
                  <a:gd name="T101" fmla="*/ 3 h 605"/>
                  <a:gd name="T102" fmla="*/ 675 w 977"/>
                  <a:gd name="T103"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7" h="605">
                    <a:moveTo>
                      <a:pt x="675" y="0"/>
                    </a:moveTo>
                    <a:lnTo>
                      <a:pt x="716" y="3"/>
                    </a:lnTo>
                    <a:lnTo>
                      <a:pt x="755" y="11"/>
                    </a:lnTo>
                    <a:lnTo>
                      <a:pt x="793" y="24"/>
                    </a:lnTo>
                    <a:lnTo>
                      <a:pt x="828" y="42"/>
                    </a:lnTo>
                    <a:lnTo>
                      <a:pt x="860" y="63"/>
                    </a:lnTo>
                    <a:lnTo>
                      <a:pt x="889" y="89"/>
                    </a:lnTo>
                    <a:lnTo>
                      <a:pt x="914" y="118"/>
                    </a:lnTo>
                    <a:lnTo>
                      <a:pt x="936" y="150"/>
                    </a:lnTo>
                    <a:lnTo>
                      <a:pt x="953" y="185"/>
                    </a:lnTo>
                    <a:lnTo>
                      <a:pt x="967" y="223"/>
                    </a:lnTo>
                    <a:lnTo>
                      <a:pt x="975" y="262"/>
                    </a:lnTo>
                    <a:lnTo>
                      <a:pt x="977" y="303"/>
                    </a:lnTo>
                    <a:lnTo>
                      <a:pt x="975" y="344"/>
                    </a:lnTo>
                    <a:lnTo>
                      <a:pt x="967" y="383"/>
                    </a:lnTo>
                    <a:lnTo>
                      <a:pt x="953" y="420"/>
                    </a:lnTo>
                    <a:lnTo>
                      <a:pt x="936" y="455"/>
                    </a:lnTo>
                    <a:lnTo>
                      <a:pt x="914" y="488"/>
                    </a:lnTo>
                    <a:lnTo>
                      <a:pt x="889" y="517"/>
                    </a:lnTo>
                    <a:lnTo>
                      <a:pt x="860" y="542"/>
                    </a:lnTo>
                    <a:lnTo>
                      <a:pt x="828" y="564"/>
                    </a:lnTo>
                    <a:lnTo>
                      <a:pt x="793" y="581"/>
                    </a:lnTo>
                    <a:lnTo>
                      <a:pt x="755" y="595"/>
                    </a:lnTo>
                    <a:lnTo>
                      <a:pt x="716" y="603"/>
                    </a:lnTo>
                    <a:lnTo>
                      <a:pt x="675" y="605"/>
                    </a:lnTo>
                    <a:lnTo>
                      <a:pt x="635" y="603"/>
                    </a:lnTo>
                    <a:lnTo>
                      <a:pt x="596" y="595"/>
                    </a:lnTo>
                    <a:lnTo>
                      <a:pt x="559" y="582"/>
                    </a:lnTo>
                    <a:lnTo>
                      <a:pt x="524" y="565"/>
                    </a:lnTo>
                    <a:lnTo>
                      <a:pt x="492" y="543"/>
                    </a:lnTo>
                    <a:lnTo>
                      <a:pt x="463" y="519"/>
                    </a:lnTo>
                    <a:lnTo>
                      <a:pt x="438" y="491"/>
                    </a:lnTo>
                    <a:lnTo>
                      <a:pt x="416" y="459"/>
                    </a:lnTo>
                    <a:lnTo>
                      <a:pt x="398" y="425"/>
                    </a:lnTo>
                    <a:lnTo>
                      <a:pt x="385" y="388"/>
                    </a:lnTo>
                    <a:lnTo>
                      <a:pt x="377" y="350"/>
                    </a:lnTo>
                    <a:lnTo>
                      <a:pt x="0" y="313"/>
                    </a:lnTo>
                    <a:lnTo>
                      <a:pt x="8" y="266"/>
                    </a:lnTo>
                    <a:lnTo>
                      <a:pt x="13" y="217"/>
                    </a:lnTo>
                    <a:lnTo>
                      <a:pt x="15" y="169"/>
                    </a:lnTo>
                    <a:lnTo>
                      <a:pt x="15" y="165"/>
                    </a:lnTo>
                    <a:lnTo>
                      <a:pt x="14" y="161"/>
                    </a:lnTo>
                    <a:lnTo>
                      <a:pt x="391" y="198"/>
                    </a:lnTo>
                    <a:lnTo>
                      <a:pt x="408" y="161"/>
                    </a:lnTo>
                    <a:lnTo>
                      <a:pt x="429" y="126"/>
                    </a:lnTo>
                    <a:lnTo>
                      <a:pt x="455" y="95"/>
                    </a:lnTo>
                    <a:lnTo>
                      <a:pt x="485" y="68"/>
                    </a:lnTo>
                    <a:lnTo>
                      <a:pt x="517" y="45"/>
                    </a:lnTo>
                    <a:lnTo>
                      <a:pt x="553" y="25"/>
                    </a:lnTo>
                    <a:lnTo>
                      <a:pt x="592" y="12"/>
                    </a:lnTo>
                    <a:lnTo>
                      <a:pt x="632" y="3"/>
                    </a:lnTo>
                    <a:lnTo>
                      <a:pt x="675"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5">
                <a:extLst>
                  <a:ext uri="{FF2B5EF4-FFF2-40B4-BE49-F238E27FC236}">
                    <a16:creationId xmlns:a16="http://schemas.microsoft.com/office/drawing/2014/main" id="{A627D11B-5CFB-4175-9556-6387F243903E}"/>
                  </a:ext>
                </a:extLst>
              </p:cNvPr>
              <p:cNvSpPr/>
              <p:nvPr/>
            </p:nvSpPr>
            <p:spPr bwMode="auto">
              <a:xfrm>
                <a:off x="2783" y="3644"/>
                <a:ext cx="152" cy="244"/>
              </a:xfrm>
              <a:custGeom>
                <a:avLst/>
                <a:gdLst>
                  <a:gd name="T0" fmla="*/ 228 w 607"/>
                  <a:gd name="T1" fmla="*/ 0 h 973"/>
                  <a:gd name="T2" fmla="*/ 313 w 607"/>
                  <a:gd name="T3" fmla="*/ 369 h 973"/>
                  <a:gd name="T4" fmla="*/ 356 w 607"/>
                  <a:gd name="T5" fmla="*/ 373 h 973"/>
                  <a:gd name="T6" fmla="*/ 398 w 607"/>
                  <a:gd name="T7" fmla="*/ 383 h 973"/>
                  <a:gd name="T8" fmla="*/ 437 w 607"/>
                  <a:gd name="T9" fmla="*/ 399 h 973"/>
                  <a:gd name="T10" fmla="*/ 473 w 607"/>
                  <a:gd name="T11" fmla="*/ 420 h 973"/>
                  <a:gd name="T12" fmla="*/ 506 w 607"/>
                  <a:gd name="T13" fmla="*/ 445 h 973"/>
                  <a:gd name="T14" fmla="*/ 535 w 607"/>
                  <a:gd name="T15" fmla="*/ 475 h 973"/>
                  <a:gd name="T16" fmla="*/ 559 w 607"/>
                  <a:gd name="T17" fmla="*/ 509 h 973"/>
                  <a:gd name="T18" fmla="*/ 579 w 607"/>
                  <a:gd name="T19" fmla="*/ 545 h 973"/>
                  <a:gd name="T20" fmla="*/ 594 w 607"/>
                  <a:gd name="T21" fmla="*/ 585 h 973"/>
                  <a:gd name="T22" fmla="*/ 604 w 607"/>
                  <a:gd name="T23" fmla="*/ 626 h 973"/>
                  <a:gd name="T24" fmla="*/ 607 w 607"/>
                  <a:gd name="T25" fmla="*/ 670 h 973"/>
                  <a:gd name="T26" fmla="*/ 604 w 607"/>
                  <a:gd name="T27" fmla="*/ 711 h 973"/>
                  <a:gd name="T28" fmla="*/ 595 w 607"/>
                  <a:gd name="T29" fmla="*/ 751 h 973"/>
                  <a:gd name="T30" fmla="*/ 583 w 607"/>
                  <a:gd name="T31" fmla="*/ 788 h 973"/>
                  <a:gd name="T32" fmla="*/ 564 w 607"/>
                  <a:gd name="T33" fmla="*/ 823 h 973"/>
                  <a:gd name="T34" fmla="*/ 543 w 607"/>
                  <a:gd name="T35" fmla="*/ 855 h 973"/>
                  <a:gd name="T36" fmla="*/ 517 w 607"/>
                  <a:gd name="T37" fmla="*/ 885 h 973"/>
                  <a:gd name="T38" fmla="*/ 488 w 607"/>
                  <a:gd name="T39" fmla="*/ 910 h 973"/>
                  <a:gd name="T40" fmla="*/ 457 w 607"/>
                  <a:gd name="T41" fmla="*/ 932 h 973"/>
                  <a:gd name="T42" fmla="*/ 422 w 607"/>
                  <a:gd name="T43" fmla="*/ 950 h 973"/>
                  <a:gd name="T44" fmla="*/ 384 w 607"/>
                  <a:gd name="T45" fmla="*/ 962 h 973"/>
                  <a:gd name="T46" fmla="*/ 344 w 607"/>
                  <a:gd name="T47" fmla="*/ 970 h 973"/>
                  <a:gd name="T48" fmla="*/ 303 w 607"/>
                  <a:gd name="T49" fmla="*/ 973 h 973"/>
                  <a:gd name="T50" fmla="*/ 262 w 607"/>
                  <a:gd name="T51" fmla="*/ 970 h 973"/>
                  <a:gd name="T52" fmla="*/ 223 w 607"/>
                  <a:gd name="T53" fmla="*/ 962 h 973"/>
                  <a:gd name="T54" fmla="*/ 185 w 607"/>
                  <a:gd name="T55" fmla="*/ 950 h 973"/>
                  <a:gd name="T56" fmla="*/ 150 w 607"/>
                  <a:gd name="T57" fmla="*/ 932 h 973"/>
                  <a:gd name="T58" fmla="*/ 118 w 607"/>
                  <a:gd name="T59" fmla="*/ 910 h 973"/>
                  <a:gd name="T60" fmla="*/ 90 w 607"/>
                  <a:gd name="T61" fmla="*/ 885 h 973"/>
                  <a:gd name="T62" fmla="*/ 64 w 607"/>
                  <a:gd name="T63" fmla="*/ 855 h 973"/>
                  <a:gd name="T64" fmla="*/ 42 w 607"/>
                  <a:gd name="T65" fmla="*/ 823 h 973"/>
                  <a:gd name="T66" fmla="*/ 25 w 607"/>
                  <a:gd name="T67" fmla="*/ 788 h 973"/>
                  <a:gd name="T68" fmla="*/ 11 w 607"/>
                  <a:gd name="T69" fmla="*/ 751 h 973"/>
                  <a:gd name="T70" fmla="*/ 3 w 607"/>
                  <a:gd name="T71" fmla="*/ 711 h 973"/>
                  <a:gd name="T72" fmla="*/ 0 w 607"/>
                  <a:gd name="T73" fmla="*/ 670 h 973"/>
                  <a:gd name="T74" fmla="*/ 3 w 607"/>
                  <a:gd name="T75" fmla="*/ 627 h 973"/>
                  <a:gd name="T76" fmla="*/ 12 w 607"/>
                  <a:gd name="T77" fmla="*/ 587 h 973"/>
                  <a:gd name="T78" fmla="*/ 27 w 607"/>
                  <a:gd name="T79" fmla="*/ 548 h 973"/>
                  <a:gd name="T80" fmla="*/ 46 w 607"/>
                  <a:gd name="T81" fmla="*/ 512 h 973"/>
                  <a:gd name="T82" fmla="*/ 70 w 607"/>
                  <a:gd name="T83" fmla="*/ 479 h 973"/>
                  <a:gd name="T84" fmla="*/ 98 w 607"/>
                  <a:gd name="T85" fmla="*/ 449 h 973"/>
                  <a:gd name="T86" fmla="*/ 130 w 607"/>
                  <a:gd name="T87" fmla="*/ 424 h 973"/>
                  <a:gd name="T88" fmla="*/ 165 w 607"/>
                  <a:gd name="T89" fmla="*/ 403 h 973"/>
                  <a:gd name="T90" fmla="*/ 79 w 607"/>
                  <a:gd name="T91" fmla="*/ 35 h 973"/>
                  <a:gd name="T92" fmla="*/ 131 w 607"/>
                  <a:gd name="T93" fmla="*/ 27 h 973"/>
                  <a:gd name="T94" fmla="*/ 180 w 607"/>
                  <a:gd name="T95" fmla="*/ 15 h 973"/>
                  <a:gd name="T96" fmla="*/ 228 w 607"/>
                  <a:gd name="T97" fmla="*/ 0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7" h="973">
                    <a:moveTo>
                      <a:pt x="228" y="0"/>
                    </a:moveTo>
                    <a:lnTo>
                      <a:pt x="313" y="369"/>
                    </a:lnTo>
                    <a:lnTo>
                      <a:pt x="356" y="373"/>
                    </a:lnTo>
                    <a:lnTo>
                      <a:pt x="398" y="383"/>
                    </a:lnTo>
                    <a:lnTo>
                      <a:pt x="437" y="399"/>
                    </a:lnTo>
                    <a:lnTo>
                      <a:pt x="473" y="420"/>
                    </a:lnTo>
                    <a:lnTo>
                      <a:pt x="506" y="445"/>
                    </a:lnTo>
                    <a:lnTo>
                      <a:pt x="535" y="475"/>
                    </a:lnTo>
                    <a:lnTo>
                      <a:pt x="559" y="509"/>
                    </a:lnTo>
                    <a:lnTo>
                      <a:pt x="579" y="545"/>
                    </a:lnTo>
                    <a:lnTo>
                      <a:pt x="594" y="585"/>
                    </a:lnTo>
                    <a:lnTo>
                      <a:pt x="604" y="626"/>
                    </a:lnTo>
                    <a:lnTo>
                      <a:pt x="607" y="670"/>
                    </a:lnTo>
                    <a:lnTo>
                      <a:pt x="604" y="711"/>
                    </a:lnTo>
                    <a:lnTo>
                      <a:pt x="595" y="751"/>
                    </a:lnTo>
                    <a:lnTo>
                      <a:pt x="583" y="788"/>
                    </a:lnTo>
                    <a:lnTo>
                      <a:pt x="564" y="823"/>
                    </a:lnTo>
                    <a:lnTo>
                      <a:pt x="543" y="855"/>
                    </a:lnTo>
                    <a:lnTo>
                      <a:pt x="517" y="885"/>
                    </a:lnTo>
                    <a:lnTo>
                      <a:pt x="488" y="910"/>
                    </a:lnTo>
                    <a:lnTo>
                      <a:pt x="457" y="932"/>
                    </a:lnTo>
                    <a:lnTo>
                      <a:pt x="422" y="950"/>
                    </a:lnTo>
                    <a:lnTo>
                      <a:pt x="384" y="962"/>
                    </a:lnTo>
                    <a:lnTo>
                      <a:pt x="344" y="970"/>
                    </a:lnTo>
                    <a:lnTo>
                      <a:pt x="303" y="973"/>
                    </a:lnTo>
                    <a:lnTo>
                      <a:pt x="262" y="970"/>
                    </a:lnTo>
                    <a:lnTo>
                      <a:pt x="223" y="962"/>
                    </a:lnTo>
                    <a:lnTo>
                      <a:pt x="185" y="950"/>
                    </a:lnTo>
                    <a:lnTo>
                      <a:pt x="150" y="932"/>
                    </a:lnTo>
                    <a:lnTo>
                      <a:pt x="118" y="910"/>
                    </a:lnTo>
                    <a:lnTo>
                      <a:pt x="90" y="885"/>
                    </a:lnTo>
                    <a:lnTo>
                      <a:pt x="64" y="855"/>
                    </a:lnTo>
                    <a:lnTo>
                      <a:pt x="42" y="823"/>
                    </a:lnTo>
                    <a:lnTo>
                      <a:pt x="25" y="788"/>
                    </a:lnTo>
                    <a:lnTo>
                      <a:pt x="11" y="751"/>
                    </a:lnTo>
                    <a:lnTo>
                      <a:pt x="3" y="711"/>
                    </a:lnTo>
                    <a:lnTo>
                      <a:pt x="0" y="670"/>
                    </a:lnTo>
                    <a:lnTo>
                      <a:pt x="3" y="627"/>
                    </a:lnTo>
                    <a:lnTo>
                      <a:pt x="12" y="587"/>
                    </a:lnTo>
                    <a:lnTo>
                      <a:pt x="27" y="548"/>
                    </a:lnTo>
                    <a:lnTo>
                      <a:pt x="46" y="512"/>
                    </a:lnTo>
                    <a:lnTo>
                      <a:pt x="70" y="479"/>
                    </a:lnTo>
                    <a:lnTo>
                      <a:pt x="98" y="449"/>
                    </a:lnTo>
                    <a:lnTo>
                      <a:pt x="130" y="424"/>
                    </a:lnTo>
                    <a:lnTo>
                      <a:pt x="165" y="403"/>
                    </a:lnTo>
                    <a:lnTo>
                      <a:pt x="79" y="35"/>
                    </a:lnTo>
                    <a:lnTo>
                      <a:pt x="131" y="27"/>
                    </a:lnTo>
                    <a:lnTo>
                      <a:pt x="180" y="15"/>
                    </a:lnTo>
                    <a:lnTo>
                      <a:pt x="228"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16">
                <a:extLst>
                  <a:ext uri="{FF2B5EF4-FFF2-40B4-BE49-F238E27FC236}">
                    <a16:creationId xmlns:a16="http://schemas.microsoft.com/office/drawing/2014/main" id="{FBA5BCF9-DD76-4E01-A427-909D5841CC92}"/>
                  </a:ext>
                </a:extLst>
              </p:cNvPr>
              <p:cNvSpPr/>
              <p:nvPr/>
            </p:nvSpPr>
            <p:spPr bwMode="auto">
              <a:xfrm>
                <a:off x="2358" y="3518"/>
                <a:ext cx="269" cy="156"/>
              </a:xfrm>
              <a:custGeom>
                <a:avLst/>
                <a:gdLst>
                  <a:gd name="T0" fmla="*/ 1025 w 1074"/>
                  <a:gd name="T1" fmla="*/ 0 h 626"/>
                  <a:gd name="T2" fmla="*/ 1038 w 1074"/>
                  <a:gd name="T3" fmla="*/ 50 h 626"/>
                  <a:gd name="T4" fmla="*/ 1055 w 1074"/>
                  <a:gd name="T5" fmla="*/ 99 h 626"/>
                  <a:gd name="T6" fmla="*/ 1074 w 1074"/>
                  <a:gd name="T7" fmla="*/ 145 h 626"/>
                  <a:gd name="T8" fmla="*/ 603 w 1074"/>
                  <a:gd name="T9" fmla="*/ 302 h 626"/>
                  <a:gd name="T10" fmla="*/ 604 w 1074"/>
                  <a:gd name="T11" fmla="*/ 313 h 626"/>
                  <a:gd name="T12" fmla="*/ 605 w 1074"/>
                  <a:gd name="T13" fmla="*/ 323 h 626"/>
                  <a:gd name="T14" fmla="*/ 603 w 1074"/>
                  <a:gd name="T15" fmla="*/ 364 h 626"/>
                  <a:gd name="T16" fmla="*/ 595 w 1074"/>
                  <a:gd name="T17" fmla="*/ 403 h 626"/>
                  <a:gd name="T18" fmla="*/ 582 w 1074"/>
                  <a:gd name="T19" fmla="*/ 441 h 626"/>
                  <a:gd name="T20" fmla="*/ 564 w 1074"/>
                  <a:gd name="T21" fmla="*/ 476 h 626"/>
                  <a:gd name="T22" fmla="*/ 543 w 1074"/>
                  <a:gd name="T23" fmla="*/ 508 h 626"/>
                  <a:gd name="T24" fmla="*/ 517 w 1074"/>
                  <a:gd name="T25" fmla="*/ 537 h 626"/>
                  <a:gd name="T26" fmla="*/ 488 w 1074"/>
                  <a:gd name="T27" fmla="*/ 562 h 626"/>
                  <a:gd name="T28" fmla="*/ 455 w 1074"/>
                  <a:gd name="T29" fmla="*/ 584 h 626"/>
                  <a:gd name="T30" fmla="*/ 420 w 1074"/>
                  <a:gd name="T31" fmla="*/ 601 h 626"/>
                  <a:gd name="T32" fmla="*/ 383 w 1074"/>
                  <a:gd name="T33" fmla="*/ 615 h 626"/>
                  <a:gd name="T34" fmla="*/ 343 w 1074"/>
                  <a:gd name="T35" fmla="*/ 623 h 626"/>
                  <a:gd name="T36" fmla="*/ 302 w 1074"/>
                  <a:gd name="T37" fmla="*/ 626 h 626"/>
                  <a:gd name="T38" fmla="*/ 261 w 1074"/>
                  <a:gd name="T39" fmla="*/ 623 h 626"/>
                  <a:gd name="T40" fmla="*/ 222 w 1074"/>
                  <a:gd name="T41" fmla="*/ 615 h 626"/>
                  <a:gd name="T42" fmla="*/ 185 w 1074"/>
                  <a:gd name="T43" fmla="*/ 601 h 626"/>
                  <a:gd name="T44" fmla="*/ 150 w 1074"/>
                  <a:gd name="T45" fmla="*/ 584 h 626"/>
                  <a:gd name="T46" fmla="*/ 117 w 1074"/>
                  <a:gd name="T47" fmla="*/ 562 h 626"/>
                  <a:gd name="T48" fmla="*/ 88 w 1074"/>
                  <a:gd name="T49" fmla="*/ 537 h 626"/>
                  <a:gd name="T50" fmla="*/ 63 w 1074"/>
                  <a:gd name="T51" fmla="*/ 508 h 626"/>
                  <a:gd name="T52" fmla="*/ 41 w 1074"/>
                  <a:gd name="T53" fmla="*/ 476 h 626"/>
                  <a:gd name="T54" fmla="*/ 24 w 1074"/>
                  <a:gd name="T55" fmla="*/ 441 h 626"/>
                  <a:gd name="T56" fmla="*/ 11 w 1074"/>
                  <a:gd name="T57" fmla="*/ 403 h 626"/>
                  <a:gd name="T58" fmla="*/ 3 w 1074"/>
                  <a:gd name="T59" fmla="*/ 364 h 626"/>
                  <a:gd name="T60" fmla="*/ 0 w 1074"/>
                  <a:gd name="T61" fmla="*/ 323 h 626"/>
                  <a:gd name="T62" fmla="*/ 3 w 1074"/>
                  <a:gd name="T63" fmla="*/ 282 h 626"/>
                  <a:gd name="T64" fmla="*/ 11 w 1074"/>
                  <a:gd name="T65" fmla="*/ 243 h 626"/>
                  <a:gd name="T66" fmla="*/ 24 w 1074"/>
                  <a:gd name="T67" fmla="*/ 205 h 626"/>
                  <a:gd name="T68" fmla="*/ 41 w 1074"/>
                  <a:gd name="T69" fmla="*/ 170 h 626"/>
                  <a:gd name="T70" fmla="*/ 63 w 1074"/>
                  <a:gd name="T71" fmla="*/ 138 h 626"/>
                  <a:gd name="T72" fmla="*/ 88 w 1074"/>
                  <a:gd name="T73" fmla="*/ 109 h 626"/>
                  <a:gd name="T74" fmla="*/ 117 w 1074"/>
                  <a:gd name="T75" fmla="*/ 83 h 626"/>
                  <a:gd name="T76" fmla="*/ 150 w 1074"/>
                  <a:gd name="T77" fmla="*/ 62 h 626"/>
                  <a:gd name="T78" fmla="*/ 185 w 1074"/>
                  <a:gd name="T79" fmla="*/ 44 h 626"/>
                  <a:gd name="T80" fmla="*/ 222 w 1074"/>
                  <a:gd name="T81" fmla="*/ 31 h 626"/>
                  <a:gd name="T82" fmla="*/ 261 w 1074"/>
                  <a:gd name="T83" fmla="*/ 23 h 626"/>
                  <a:gd name="T84" fmla="*/ 302 w 1074"/>
                  <a:gd name="T85" fmla="*/ 20 h 626"/>
                  <a:gd name="T86" fmla="*/ 342 w 1074"/>
                  <a:gd name="T87" fmla="*/ 23 h 626"/>
                  <a:gd name="T88" fmla="*/ 379 w 1074"/>
                  <a:gd name="T89" fmla="*/ 30 h 626"/>
                  <a:gd name="T90" fmla="*/ 415 w 1074"/>
                  <a:gd name="T91" fmla="*/ 41 h 626"/>
                  <a:gd name="T92" fmla="*/ 449 w 1074"/>
                  <a:gd name="T93" fmla="*/ 58 h 626"/>
                  <a:gd name="T94" fmla="*/ 480 w 1074"/>
                  <a:gd name="T95" fmla="*/ 77 h 626"/>
                  <a:gd name="T96" fmla="*/ 509 w 1074"/>
                  <a:gd name="T97" fmla="*/ 101 h 626"/>
                  <a:gd name="T98" fmla="*/ 534 w 1074"/>
                  <a:gd name="T99" fmla="*/ 128 h 626"/>
                  <a:gd name="T100" fmla="*/ 556 w 1074"/>
                  <a:gd name="T101" fmla="*/ 157 h 626"/>
                  <a:gd name="T102" fmla="*/ 1025 w 1074"/>
                  <a:gd name="T103" fmla="*/ 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4" h="626">
                    <a:moveTo>
                      <a:pt x="1025" y="0"/>
                    </a:moveTo>
                    <a:lnTo>
                      <a:pt x="1038" y="50"/>
                    </a:lnTo>
                    <a:lnTo>
                      <a:pt x="1055" y="99"/>
                    </a:lnTo>
                    <a:lnTo>
                      <a:pt x="1074" y="145"/>
                    </a:lnTo>
                    <a:lnTo>
                      <a:pt x="603" y="302"/>
                    </a:lnTo>
                    <a:lnTo>
                      <a:pt x="604" y="313"/>
                    </a:lnTo>
                    <a:lnTo>
                      <a:pt x="605" y="323"/>
                    </a:lnTo>
                    <a:lnTo>
                      <a:pt x="603" y="364"/>
                    </a:lnTo>
                    <a:lnTo>
                      <a:pt x="595" y="403"/>
                    </a:lnTo>
                    <a:lnTo>
                      <a:pt x="582" y="441"/>
                    </a:lnTo>
                    <a:lnTo>
                      <a:pt x="564" y="476"/>
                    </a:lnTo>
                    <a:lnTo>
                      <a:pt x="543" y="508"/>
                    </a:lnTo>
                    <a:lnTo>
                      <a:pt x="517" y="537"/>
                    </a:lnTo>
                    <a:lnTo>
                      <a:pt x="488" y="562"/>
                    </a:lnTo>
                    <a:lnTo>
                      <a:pt x="455" y="584"/>
                    </a:lnTo>
                    <a:lnTo>
                      <a:pt x="420" y="601"/>
                    </a:lnTo>
                    <a:lnTo>
                      <a:pt x="383" y="615"/>
                    </a:lnTo>
                    <a:lnTo>
                      <a:pt x="343" y="623"/>
                    </a:lnTo>
                    <a:lnTo>
                      <a:pt x="302" y="626"/>
                    </a:lnTo>
                    <a:lnTo>
                      <a:pt x="261" y="623"/>
                    </a:lnTo>
                    <a:lnTo>
                      <a:pt x="222" y="615"/>
                    </a:lnTo>
                    <a:lnTo>
                      <a:pt x="185" y="601"/>
                    </a:lnTo>
                    <a:lnTo>
                      <a:pt x="150" y="584"/>
                    </a:lnTo>
                    <a:lnTo>
                      <a:pt x="117" y="562"/>
                    </a:lnTo>
                    <a:lnTo>
                      <a:pt x="88" y="537"/>
                    </a:lnTo>
                    <a:lnTo>
                      <a:pt x="63" y="508"/>
                    </a:lnTo>
                    <a:lnTo>
                      <a:pt x="41" y="476"/>
                    </a:lnTo>
                    <a:lnTo>
                      <a:pt x="24" y="441"/>
                    </a:lnTo>
                    <a:lnTo>
                      <a:pt x="11" y="403"/>
                    </a:lnTo>
                    <a:lnTo>
                      <a:pt x="3" y="364"/>
                    </a:lnTo>
                    <a:lnTo>
                      <a:pt x="0" y="323"/>
                    </a:lnTo>
                    <a:lnTo>
                      <a:pt x="3" y="282"/>
                    </a:lnTo>
                    <a:lnTo>
                      <a:pt x="11" y="243"/>
                    </a:lnTo>
                    <a:lnTo>
                      <a:pt x="24" y="205"/>
                    </a:lnTo>
                    <a:lnTo>
                      <a:pt x="41" y="170"/>
                    </a:lnTo>
                    <a:lnTo>
                      <a:pt x="63" y="138"/>
                    </a:lnTo>
                    <a:lnTo>
                      <a:pt x="88" y="109"/>
                    </a:lnTo>
                    <a:lnTo>
                      <a:pt x="117" y="83"/>
                    </a:lnTo>
                    <a:lnTo>
                      <a:pt x="150" y="62"/>
                    </a:lnTo>
                    <a:lnTo>
                      <a:pt x="185" y="44"/>
                    </a:lnTo>
                    <a:lnTo>
                      <a:pt x="222" y="31"/>
                    </a:lnTo>
                    <a:lnTo>
                      <a:pt x="261" y="23"/>
                    </a:lnTo>
                    <a:lnTo>
                      <a:pt x="302" y="20"/>
                    </a:lnTo>
                    <a:lnTo>
                      <a:pt x="342" y="23"/>
                    </a:lnTo>
                    <a:lnTo>
                      <a:pt x="379" y="30"/>
                    </a:lnTo>
                    <a:lnTo>
                      <a:pt x="415" y="41"/>
                    </a:lnTo>
                    <a:lnTo>
                      <a:pt x="449" y="58"/>
                    </a:lnTo>
                    <a:lnTo>
                      <a:pt x="480" y="77"/>
                    </a:lnTo>
                    <a:lnTo>
                      <a:pt x="509" y="101"/>
                    </a:lnTo>
                    <a:lnTo>
                      <a:pt x="534" y="128"/>
                    </a:lnTo>
                    <a:lnTo>
                      <a:pt x="556" y="157"/>
                    </a:lnTo>
                    <a:lnTo>
                      <a:pt x="1025"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17">
                <a:extLst>
                  <a:ext uri="{FF2B5EF4-FFF2-40B4-BE49-F238E27FC236}">
                    <a16:creationId xmlns:a16="http://schemas.microsoft.com/office/drawing/2014/main" id="{2F9DB531-9E01-401E-81FD-F86CB3B71BEA}"/>
                  </a:ext>
                </a:extLst>
              </p:cNvPr>
              <p:cNvSpPr/>
              <p:nvPr/>
            </p:nvSpPr>
            <p:spPr bwMode="auto">
              <a:xfrm>
                <a:off x="2654" y="3352"/>
                <a:ext cx="259" cy="259"/>
              </a:xfrm>
              <a:custGeom>
                <a:avLst/>
                <a:gdLst>
                  <a:gd name="T0" fmla="*/ 519 w 1039"/>
                  <a:gd name="T1" fmla="*/ 0 h 1038"/>
                  <a:gd name="T2" fmla="*/ 576 w 1039"/>
                  <a:gd name="T3" fmla="*/ 3 h 1038"/>
                  <a:gd name="T4" fmla="*/ 631 w 1039"/>
                  <a:gd name="T5" fmla="*/ 11 h 1038"/>
                  <a:gd name="T6" fmla="*/ 684 w 1039"/>
                  <a:gd name="T7" fmla="*/ 27 h 1038"/>
                  <a:gd name="T8" fmla="*/ 734 w 1039"/>
                  <a:gd name="T9" fmla="*/ 46 h 1038"/>
                  <a:gd name="T10" fmla="*/ 781 w 1039"/>
                  <a:gd name="T11" fmla="*/ 71 h 1038"/>
                  <a:gd name="T12" fmla="*/ 826 w 1039"/>
                  <a:gd name="T13" fmla="*/ 100 h 1038"/>
                  <a:gd name="T14" fmla="*/ 868 w 1039"/>
                  <a:gd name="T15" fmla="*/ 134 h 1038"/>
                  <a:gd name="T16" fmla="*/ 905 w 1039"/>
                  <a:gd name="T17" fmla="*/ 172 h 1038"/>
                  <a:gd name="T18" fmla="*/ 939 w 1039"/>
                  <a:gd name="T19" fmla="*/ 213 h 1038"/>
                  <a:gd name="T20" fmla="*/ 968 w 1039"/>
                  <a:gd name="T21" fmla="*/ 257 h 1038"/>
                  <a:gd name="T22" fmla="*/ 993 w 1039"/>
                  <a:gd name="T23" fmla="*/ 304 h 1038"/>
                  <a:gd name="T24" fmla="*/ 1013 w 1039"/>
                  <a:gd name="T25" fmla="*/ 355 h 1038"/>
                  <a:gd name="T26" fmla="*/ 1027 w 1039"/>
                  <a:gd name="T27" fmla="*/ 408 h 1038"/>
                  <a:gd name="T28" fmla="*/ 1036 w 1039"/>
                  <a:gd name="T29" fmla="*/ 463 h 1038"/>
                  <a:gd name="T30" fmla="*/ 1039 w 1039"/>
                  <a:gd name="T31" fmla="*/ 519 h 1038"/>
                  <a:gd name="T32" fmla="*/ 1036 w 1039"/>
                  <a:gd name="T33" fmla="*/ 576 h 1038"/>
                  <a:gd name="T34" fmla="*/ 1027 w 1039"/>
                  <a:gd name="T35" fmla="*/ 631 h 1038"/>
                  <a:gd name="T36" fmla="*/ 1013 w 1039"/>
                  <a:gd name="T37" fmla="*/ 684 h 1038"/>
                  <a:gd name="T38" fmla="*/ 993 w 1039"/>
                  <a:gd name="T39" fmla="*/ 734 h 1038"/>
                  <a:gd name="T40" fmla="*/ 968 w 1039"/>
                  <a:gd name="T41" fmla="*/ 781 h 1038"/>
                  <a:gd name="T42" fmla="*/ 939 w 1039"/>
                  <a:gd name="T43" fmla="*/ 825 h 1038"/>
                  <a:gd name="T44" fmla="*/ 905 w 1039"/>
                  <a:gd name="T45" fmla="*/ 868 h 1038"/>
                  <a:gd name="T46" fmla="*/ 868 w 1039"/>
                  <a:gd name="T47" fmla="*/ 905 h 1038"/>
                  <a:gd name="T48" fmla="*/ 826 w 1039"/>
                  <a:gd name="T49" fmla="*/ 939 h 1038"/>
                  <a:gd name="T50" fmla="*/ 781 w 1039"/>
                  <a:gd name="T51" fmla="*/ 967 h 1038"/>
                  <a:gd name="T52" fmla="*/ 734 w 1039"/>
                  <a:gd name="T53" fmla="*/ 992 h 1038"/>
                  <a:gd name="T54" fmla="*/ 684 w 1039"/>
                  <a:gd name="T55" fmla="*/ 1013 h 1038"/>
                  <a:gd name="T56" fmla="*/ 631 w 1039"/>
                  <a:gd name="T57" fmla="*/ 1027 h 1038"/>
                  <a:gd name="T58" fmla="*/ 576 w 1039"/>
                  <a:gd name="T59" fmla="*/ 1035 h 1038"/>
                  <a:gd name="T60" fmla="*/ 519 w 1039"/>
                  <a:gd name="T61" fmla="*/ 1038 h 1038"/>
                  <a:gd name="T62" fmla="*/ 463 w 1039"/>
                  <a:gd name="T63" fmla="*/ 1035 h 1038"/>
                  <a:gd name="T64" fmla="*/ 408 w 1039"/>
                  <a:gd name="T65" fmla="*/ 1027 h 1038"/>
                  <a:gd name="T66" fmla="*/ 356 w 1039"/>
                  <a:gd name="T67" fmla="*/ 1013 h 1038"/>
                  <a:gd name="T68" fmla="*/ 305 w 1039"/>
                  <a:gd name="T69" fmla="*/ 992 h 1038"/>
                  <a:gd name="T70" fmla="*/ 258 w 1039"/>
                  <a:gd name="T71" fmla="*/ 967 h 1038"/>
                  <a:gd name="T72" fmla="*/ 213 w 1039"/>
                  <a:gd name="T73" fmla="*/ 939 h 1038"/>
                  <a:gd name="T74" fmla="*/ 172 w 1039"/>
                  <a:gd name="T75" fmla="*/ 905 h 1038"/>
                  <a:gd name="T76" fmla="*/ 134 w 1039"/>
                  <a:gd name="T77" fmla="*/ 868 h 1038"/>
                  <a:gd name="T78" fmla="*/ 101 w 1039"/>
                  <a:gd name="T79" fmla="*/ 825 h 1038"/>
                  <a:gd name="T80" fmla="*/ 71 w 1039"/>
                  <a:gd name="T81" fmla="*/ 781 h 1038"/>
                  <a:gd name="T82" fmla="*/ 46 w 1039"/>
                  <a:gd name="T83" fmla="*/ 734 h 1038"/>
                  <a:gd name="T84" fmla="*/ 27 w 1039"/>
                  <a:gd name="T85" fmla="*/ 684 h 1038"/>
                  <a:gd name="T86" fmla="*/ 12 w 1039"/>
                  <a:gd name="T87" fmla="*/ 631 h 1038"/>
                  <a:gd name="T88" fmla="*/ 3 w 1039"/>
                  <a:gd name="T89" fmla="*/ 576 h 1038"/>
                  <a:gd name="T90" fmla="*/ 0 w 1039"/>
                  <a:gd name="T91" fmla="*/ 519 h 1038"/>
                  <a:gd name="T92" fmla="*/ 3 w 1039"/>
                  <a:gd name="T93" fmla="*/ 463 h 1038"/>
                  <a:gd name="T94" fmla="*/ 12 w 1039"/>
                  <a:gd name="T95" fmla="*/ 408 h 1038"/>
                  <a:gd name="T96" fmla="*/ 27 w 1039"/>
                  <a:gd name="T97" fmla="*/ 355 h 1038"/>
                  <a:gd name="T98" fmla="*/ 46 w 1039"/>
                  <a:gd name="T99" fmla="*/ 304 h 1038"/>
                  <a:gd name="T100" fmla="*/ 71 w 1039"/>
                  <a:gd name="T101" fmla="*/ 257 h 1038"/>
                  <a:gd name="T102" fmla="*/ 101 w 1039"/>
                  <a:gd name="T103" fmla="*/ 213 h 1038"/>
                  <a:gd name="T104" fmla="*/ 134 w 1039"/>
                  <a:gd name="T105" fmla="*/ 172 h 1038"/>
                  <a:gd name="T106" fmla="*/ 172 w 1039"/>
                  <a:gd name="T107" fmla="*/ 134 h 1038"/>
                  <a:gd name="T108" fmla="*/ 213 w 1039"/>
                  <a:gd name="T109" fmla="*/ 100 h 1038"/>
                  <a:gd name="T110" fmla="*/ 258 w 1039"/>
                  <a:gd name="T111" fmla="*/ 71 h 1038"/>
                  <a:gd name="T112" fmla="*/ 305 w 1039"/>
                  <a:gd name="T113" fmla="*/ 46 h 1038"/>
                  <a:gd name="T114" fmla="*/ 356 w 1039"/>
                  <a:gd name="T115" fmla="*/ 27 h 1038"/>
                  <a:gd name="T116" fmla="*/ 408 w 1039"/>
                  <a:gd name="T117" fmla="*/ 11 h 1038"/>
                  <a:gd name="T118" fmla="*/ 463 w 1039"/>
                  <a:gd name="T119" fmla="*/ 3 h 1038"/>
                  <a:gd name="T120" fmla="*/ 519 w 1039"/>
                  <a:gd name="T121"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1038">
                    <a:moveTo>
                      <a:pt x="519" y="0"/>
                    </a:moveTo>
                    <a:lnTo>
                      <a:pt x="576" y="3"/>
                    </a:lnTo>
                    <a:lnTo>
                      <a:pt x="631" y="11"/>
                    </a:lnTo>
                    <a:lnTo>
                      <a:pt x="684" y="27"/>
                    </a:lnTo>
                    <a:lnTo>
                      <a:pt x="734" y="46"/>
                    </a:lnTo>
                    <a:lnTo>
                      <a:pt x="781" y="71"/>
                    </a:lnTo>
                    <a:lnTo>
                      <a:pt x="826" y="100"/>
                    </a:lnTo>
                    <a:lnTo>
                      <a:pt x="868" y="134"/>
                    </a:lnTo>
                    <a:lnTo>
                      <a:pt x="905" y="172"/>
                    </a:lnTo>
                    <a:lnTo>
                      <a:pt x="939" y="213"/>
                    </a:lnTo>
                    <a:lnTo>
                      <a:pt x="968" y="257"/>
                    </a:lnTo>
                    <a:lnTo>
                      <a:pt x="993" y="304"/>
                    </a:lnTo>
                    <a:lnTo>
                      <a:pt x="1013" y="355"/>
                    </a:lnTo>
                    <a:lnTo>
                      <a:pt x="1027" y="408"/>
                    </a:lnTo>
                    <a:lnTo>
                      <a:pt x="1036" y="463"/>
                    </a:lnTo>
                    <a:lnTo>
                      <a:pt x="1039" y="519"/>
                    </a:lnTo>
                    <a:lnTo>
                      <a:pt x="1036" y="576"/>
                    </a:lnTo>
                    <a:lnTo>
                      <a:pt x="1027" y="631"/>
                    </a:lnTo>
                    <a:lnTo>
                      <a:pt x="1013" y="684"/>
                    </a:lnTo>
                    <a:lnTo>
                      <a:pt x="993" y="734"/>
                    </a:lnTo>
                    <a:lnTo>
                      <a:pt x="968" y="781"/>
                    </a:lnTo>
                    <a:lnTo>
                      <a:pt x="939" y="825"/>
                    </a:lnTo>
                    <a:lnTo>
                      <a:pt x="905" y="868"/>
                    </a:lnTo>
                    <a:lnTo>
                      <a:pt x="868" y="905"/>
                    </a:lnTo>
                    <a:lnTo>
                      <a:pt x="826" y="939"/>
                    </a:lnTo>
                    <a:lnTo>
                      <a:pt x="781" y="967"/>
                    </a:lnTo>
                    <a:lnTo>
                      <a:pt x="734" y="992"/>
                    </a:lnTo>
                    <a:lnTo>
                      <a:pt x="684" y="1013"/>
                    </a:lnTo>
                    <a:lnTo>
                      <a:pt x="631" y="1027"/>
                    </a:lnTo>
                    <a:lnTo>
                      <a:pt x="576" y="1035"/>
                    </a:lnTo>
                    <a:lnTo>
                      <a:pt x="519" y="1038"/>
                    </a:lnTo>
                    <a:lnTo>
                      <a:pt x="463" y="1035"/>
                    </a:lnTo>
                    <a:lnTo>
                      <a:pt x="408" y="1027"/>
                    </a:lnTo>
                    <a:lnTo>
                      <a:pt x="356" y="1013"/>
                    </a:lnTo>
                    <a:lnTo>
                      <a:pt x="305" y="992"/>
                    </a:lnTo>
                    <a:lnTo>
                      <a:pt x="258" y="967"/>
                    </a:lnTo>
                    <a:lnTo>
                      <a:pt x="213" y="939"/>
                    </a:lnTo>
                    <a:lnTo>
                      <a:pt x="172" y="905"/>
                    </a:lnTo>
                    <a:lnTo>
                      <a:pt x="134" y="868"/>
                    </a:lnTo>
                    <a:lnTo>
                      <a:pt x="101" y="825"/>
                    </a:lnTo>
                    <a:lnTo>
                      <a:pt x="71" y="781"/>
                    </a:lnTo>
                    <a:lnTo>
                      <a:pt x="46" y="734"/>
                    </a:lnTo>
                    <a:lnTo>
                      <a:pt x="27" y="684"/>
                    </a:lnTo>
                    <a:lnTo>
                      <a:pt x="12" y="631"/>
                    </a:lnTo>
                    <a:lnTo>
                      <a:pt x="3" y="576"/>
                    </a:lnTo>
                    <a:lnTo>
                      <a:pt x="0" y="519"/>
                    </a:lnTo>
                    <a:lnTo>
                      <a:pt x="3" y="463"/>
                    </a:lnTo>
                    <a:lnTo>
                      <a:pt x="12" y="408"/>
                    </a:lnTo>
                    <a:lnTo>
                      <a:pt x="27" y="355"/>
                    </a:lnTo>
                    <a:lnTo>
                      <a:pt x="46" y="304"/>
                    </a:lnTo>
                    <a:lnTo>
                      <a:pt x="71" y="257"/>
                    </a:lnTo>
                    <a:lnTo>
                      <a:pt x="101" y="213"/>
                    </a:lnTo>
                    <a:lnTo>
                      <a:pt x="134" y="172"/>
                    </a:lnTo>
                    <a:lnTo>
                      <a:pt x="172" y="134"/>
                    </a:lnTo>
                    <a:lnTo>
                      <a:pt x="213" y="100"/>
                    </a:lnTo>
                    <a:lnTo>
                      <a:pt x="258" y="71"/>
                    </a:lnTo>
                    <a:lnTo>
                      <a:pt x="305" y="46"/>
                    </a:lnTo>
                    <a:lnTo>
                      <a:pt x="356" y="27"/>
                    </a:lnTo>
                    <a:lnTo>
                      <a:pt x="408" y="11"/>
                    </a:lnTo>
                    <a:lnTo>
                      <a:pt x="463" y="3"/>
                    </a:lnTo>
                    <a:lnTo>
                      <a:pt x="519"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20">
              <a:extLst>
                <a:ext uri="{FF2B5EF4-FFF2-40B4-BE49-F238E27FC236}">
                  <a16:creationId xmlns:a16="http://schemas.microsoft.com/office/drawing/2014/main" id="{DDA53451-0645-463B-90A1-8A0EC58FAC73}"/>
                </a:ext>
              </a:extLst>
            </p:cNvPr>
            <p:cNvGrpSpPr>
              <a:grpSpLocks noChangeAspect="1"/>
            </p:cNvGrpSpPr>
            <p:nvPr/>
          </p:nvGrpSpPr>
          <p:grpSpPr>
            <a:xfrm>
              <a:off x="7191420" y="5256050"/>
              <a:ext cx="737279" cy="694695"/>
              <a:chOff x="-31" y="3718"/>
              <a:chExt cx="831" cy="783"/>
            </a:xfrm>
            <a:solidFill>
              <a:schemeClr val="bg2"/>
            </a:solidFill>
          </p:grpSpPr>
          <p:sp>
            <p:nvSpPr>
              <p:cNvPr id="36" name="Freeform 22">
                <a:extLst>
                  <a:ext uri="{FF2B5EF4-FFF2-40B4-BE49-F238E27FC236}">
                    <a16:creationId xmlns:a16="http://schemas.microsoft.com/office/drawing/2014/main" id="{DD4722A5-1A50-467F-855D-E07C9AAE8B3A}"/>
                  </a:ext>
                </a:extLst>
              </p:cNvPr>
              <p:cNvSpPr/>
              <p:nvPr/>
            </p:nvSpPr>
            <p:spPr bwMode="auto">
              <a:xfrm>
                <a:off x="-12" y="4019"/>
                <a:ext cx="778" cy="185"/>
              </a:xfrm>
              <a:custGeom>
                <a:avLst/>
                <a:gdLst>
                  <a:gd name="T0" fmla="*/ 1530 w 3111"/>
                  <a:gd name="T1" fmla="*/ 0 h 738"/>
                  <a:gd name="T2" fmla="*/ 1622 w 3111"/>
                  <a:gd name="T3" fmla="*/ 0 h 738"/>
                  <a:gd name="T4" fmla="*/ 1622 w 3111"/>
                  <a:gd name="T5" fmla="*/ 183 h 738"/>
                  <a:gd name="T6" fmla="*/ 2163 w 3111"/>
                  <a:gd name="T7" fmla="*/ 183 h 738"/>
                  <a:gd name="T8" fmla="*/ 2163 w 3111"/>
                  <a:gd name="T9" fmla="*/ 112 h 738"/>
                  <a:gd name="T10" fmla="*/ 2720 w 3111"/>
                  <a:gd name="T11" fmla="*/ 112 h 738"/>
                  <a:gd name="T12" fmla="*/ 2720 w 3111"/>
                  <a:gd name="T13" fmla="*/ 169 h 738"/>
                  <a:gd name="T14" fmla="*/ 2720 w 3111"/>
                  <a:gd name="T15" fmla="*/ 170 h 738"/>
                  <a:gd name="T16" fmla="*/ 2720 w 3111"/>
                  <a:gd name="T17" fmla="*/ 172 h 738"/>
                  <a:gd name="T18" fmla="*/ 2720 w 3111"/>
                  <a:gd name="T19" fmla="*/ 183 h 738"/>
                  <a:gd name="T20" fmla="*/ 3111 w 3111"/>
                  <a:gd name="T21" fmla="*/ 183 h 738"/>
                  <a:gd name="T22" fmla="*/ 3111 w 3111"/>
                  <a:gd name="T23" fmla="*/ 274 h 738"/>
                  <a:gd name="T24" fmla="*/ 2720 w 3111"/>
                  <a:gd name="T25" fmla="*/ 274 h 738"/>
                  <a:gd name="T26" fmla="*/ 2720 w 3111"/>
                  <a:gd name="T27" fmla="*/ 288 h 738"/>
                  <a:gd name="T28" fmla="*/ 2720 w 3111"/>
                  <a:gd name="T29" fmla="*/ 289 h 738"/>
                  <a:gd name="T30" fmla="*/ 2720 w 3111"/>
                  <a:gd name="T31" fmla="*/ 290 h 738"/>
                  <a:gd name="T32" fmla="*/ 2720 w 3111"/>
                  <a:gd name="T33" fmla="*/ 350 h 738"/>
                  <a:gd name="T34" fmla="*/ 2464 w 3111"/>
                  <a:gd name="T35" fmla="*/ 350 h 738"/>
                  <a:gd name="T36" fmla="*/ 2464 w 3111"/>
                  <a:gd name="T37" fmla="*/ 738 h 738"/>
                  <a:gd name="T38" fmla="*/ 2380 w 3111"/>
                  <a:gd name="T39" fmla="*/ 738 h 738"/>
                  <a:gd name="T40" fmla="*/ 2380 w 3111"/>
                  <a:gd name="T41" fmla="*/ 350 h 738"/>
                  <a:gd name="T42" fmla="*/ 2163 w 3111"/>
                  <a:gd name="T43" fmla="*/ 350 h 738"/>
                  <a:gd name="T44" fmla="*/ 2163 w 3111"/>
                  <a:gd name="T45" fmla="*/ 274 h 738"/>
                  <a:gd name="T46" fmla="*/ 994 w 3111"/>
                  <a:gd name="T47" fmla="*/ 274 h 738"/>
                  <a:gd name="T48" fmla="*/ 994 w 3111"/>
                  <a:gd name="T49" fmla="*/ 346 h 738"/>
                  <a:gd name="T50" fmla="*/ 754 w 3111"/>
                  <a:gd name="T51" fmla="*/ 346 h 738"/>
                  <a:gd name="T52" fmla="*/ 754 w 3111"/>
                  <a:gd name="T53" fmla="*/ 738 h 738"/>
                  <a:gd name="T54" fmla="*/ 667 w 3111"/>
                  <a:gd name="T55" fmla="*/ 738 h 738"/>
                  <a:gd name="T56" fmla="*/ 667 w 3111"/>
                  <a:gd name="T57" fmla="*/ 346 h 738"/>
                  <a:gd name="T58" fmla="*/ 432 w 3111"/>
                  <a:gd name="T59" fmla="*/ 346 h 738"/>
                  <a:gd name="T60" fmla="*/ 432 w 3111"/>
                  <a:gd name="T61" fmla="*/ 274 h 738"/>
                  <a:gd name="T62" fmla="*/ 0 w 3111"/>
                  <a:gd name="T63" fmla="*/ 274 h 738"/>
                  <a:gd name="T64" fmla="*/ 0 w 3111"/>
                  <a:gd name="T65" fmla="*/ 183 h 738"/>
                  <a:gd name="T66" fmla="*/ 432 w 3111"/>
                  <a:gd name="T67" fmla="*/ 183 h 738"/>
                  <a:gd name="T68" fmla="*/ 432 w 3111"/>
                  <a:gd name="T69" fmla="*/ 107 h 738"/>
                  <a:gd name="T70" fmla="*/ 993 w 3111"/>
                  <a:gd name="T71" fmla="*/ 107 h 738"/>
                  <a:gd name="T72" fmla="*/ 993 w 3111"/>
                  <a:gd name="T73" fmla="*/ 183 h 738"/>
                  <a:gd name="T74" fmla="*/ 1530 w 3111"/>
                  <a:gd name="T75" fmla="*/ 183 h 738"/>
                  <a:gd name="T76" fmla="*/ 1530 w 3111"/>
                  <a:gd name="T7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11" h="738">
                    <a:moveTo>
                      <a:pt x="1530" y="0"/>
                    </a:moveTo>
                    <a:lnTo>
                      <a:pt x="1622" y="0"/>
                    </a:lnTo>
                    <a:lnTo>
                      <a:pt x="1622" y="183"/>
                    </a:lnTo>
                    <a:lnTo>
                      <a:pt x="2163" y="183"/>
                    </a:lnTo>
                    <a:lnTo>
                      <a:pt x="2163" y="112"/>
                    </a:lnTo>
                    <a:lnTo>
                      <a:pt x="2720" y="112"/>
                    </a:lnTo>
                    <a:lnTo>
                      <a:pt x="2720" y="169"/>
                    </a:lnTo>
                    <a:lnTo>
                      <a:pt x="2720" y="170"/>
                    </a:lnTo>
                    <a:lnTo>
                      <a:pt x="2720" y="172"/>
                    </a:lnTo>
                    <a:lnTo>
                      <a:pt x="2720" y="183"/>
                    </a:lnTo>
                    <a:lnTo>
                      <a:pt x="3111" y="183"/>
                    </a:lnTo>
                    <a:lnTo>
                      <a:pt x="3111" y="274"/>
                    </a:lnTo>
                    <a:lnTo>
                      <a:pt x="2720" y="274"/>
                    </a:lnTo>
                    <a:lnTo>
                      <a:pt x="2720" y="288"/>
                    </a:lnTo>
                    <a:lnTo>
                      <a:pt x="2720" y="289"/>
                    </a:lnTo>
                    <a:lnTo>
                      <a:pt x="2720" y="290"/>
                    </a:lnTo>
                    <a:lnTo>
                      <a:pt x="2720" y="350"/>
                    </a:lnTo>
                    <a:lnTo>
                      <a:pt x="2464" y="350"/>
                    </a:lnTo>
                    <a:lnTo>
                      <a:pt x="2464" y="738"/>
                    </a:lnTo>
                    <a:lnTo>
                      <a:pt x="2380" y="738"/>
                    </a:lnTo>
                    <a:lnTo>
                      <a:pt x="2380" y="350"/>
                    </a:lnTo>
                    <a:lnTo>
                      <a:pt x="2163" y="350"/>
                    </a:lnTo>
                    <a:lnTo>
                      <a:pt x="2163" y="274"/>
                    </a:lnTo>
                    <a:lnTo>
                      <a:pt x="994" y="274"/>
                    </a:lnTo>
                    <a:lnTo>
                      <a:pt x="994" y="346"/>
                    </a:lnTo>
                    <a:lnTo>
                      <a:pt x="754" y="346"/>
                    </a:lnTo>
                    <a:lnTo>
                      <a:pt x="754" y="738"/>
                    </a:lnTo>
                    <a:lnTo>
                      <a:pt x="667" y="738"/>
                    </a:lnTo>
                    <a:lnTo>
                      <a:pt x="667" y="346"/>
                    </a:lnTo>
                    <a:lnTo>
                      <a:pt x="432" y="346"/>
                    </a:lnTo>
                    <a:lnTo>
                      <a:pt x="432" y="274"/>
                    </a:lnTo>
                    <a:lnTo>
                      <a:pt x="0" y="274"/>
                    </a:lnTo>
                    <a:lnTo>
                      <a:pt x="0" y="183"/>
                    </a:lnTo>
                    <a:lnTo>
                      <a:pt x="432" y="183"/>
                    </a:lnTo>
                    <a:lnTo>
                      <a:pt x="432" y="107"/>
                    </a:lnTo>
                    <a:lnTo>
                      <a:pt x="993" y="107"/>
                    </a:lnTo>
                    <a:lnTo>
                      <a:pt x="993" y="183"/>
                    </a:lnTo>
                    <a:lnTo>
                      <a:pt x="1530" y="183"/>
                    </a:lnTo>
                    <a:lnTo>
                      <a:pt x="153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Freeform 23">
                <a:extLst>
                  <a:ext uri="{FF2B5EF4-FFF2-40B4-BE49-F238E27FC236}">
                    <a16:creationId xmlns:a16="http://schemas.microsoft.com/office/drawing/2014/main" id="{E8733271-A944-4416-8718-F5BF5B281516}"/>
                  </a:ext>
                </a:extLst>
              </p:cNvPr>
              <p:cNvSpPr>
                <a:spLocks noEditPoints="1"/>
              </p:cNvSpPr>
              <p:nvPr/>
            </p:nvSpPr>
            <p:spPr bwMode="auto">
              <a:xfrm>
                <a:off x="218" y="3718"/>
                <a:ext cx="328" cy="262"/>
              </a:xfrm>
              <a:custGeom>
                <a:avLst/>
                <a:gdLst>
                  <a:gd name="T0" fmla="*/ 132 w 1313"/>
                  <a:gd name="T1" fmla="*/ 134 h 1051"/>
                  <a:gd name="T2" fmla="*/ 132 w 1313"/>
                  <a:gd name="T3" fmla="*/ 737 h 1051"/>
                  <a:gd name="T4" fmla="*/ 1179 w 1313"/>
                  <a:gd name="T5" fmla="*/ 737 h 1051"/>
                  <a:gd name="T6" fmla="*/ 1179 w 1313"/>
                  <a:gd name="T7" fmla="*/ 134 h 1051"/>
                  <a:gd name="T8" fmla="*/ 132 w 1313"/>
                  <a:gd name="T9" fmla="*/ 134 h 1051"/>
                  <a:gd name="T10" fmla="*/ 0 w 1313"/>
                  <a:gd name="T11" fmla="*/ 0 h 1051"/>
                  <a:gd name="T12" fmla="*/ 1313 w 1313"/>
                  <a:gd name="T13" fmla="*/ 0 h 1051"/>
                  <a:gd name="T14" fmla="*/ 1313 w 1313"/>
                  <a:gd name="T15" fmla="*/ 871 h 1051"/>
                  <a:gd name="T16" fmla="*/ 826 w 1313"/>
                  <a:gd name="T17" fmla="*/ 871 h 1051"/>
                  <a:gd name="T18" fmla="*/ 826 w 1313"/>
                  <a:gd name="T19" fmla="*/ 1051 h 1051"/>
                  <a:gd name="T20" fmla="*/ 470 w 1313"/>
                  <a:gd name="T21" fmla="*/ 1051 h 1051"/>
                  <a:gd name="T22" fmla="*/ 470 w 1313"/>
                  <a:gd name="T23" fmla="*/ 871 h 1051"/>
                  <a:gd name="T24" fmla="*/ 0 w 1313"/>
                  <a:gd name="T25" fmla="*/ 871 h 1051"/>
                  <a:gd name="T26" fmla="*/ 0 w 1313"/>
                  <a:gd name="T2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3" h="1051">
                    <a:moveTo>
                      <a:pt x="132" y="134"/>
                    </a:moveTo>
                    <a:lnTo>
                      <a:pt x="132" y="737"/>
                    </a:lnTo>
                    <a:lnTo>
                      <a:pt x="1179" y="737"/>
                    </a:lnTo>
                    <a:lnTo>
                      <a:pt x="1179" y="134"/>
                    </a:lnTo>
                    <a:lnTo>
                      <a:pt x="132" y="134"/>
                    </a:lnTo>
                    <a:close/>
                    <a:moveTo>
                      <a:pt x="0" y="0"/>
                    </a:moveTo>
                    <a:lnTo>
                      <a:pt x="1313" y="0"/>
                    </a:lnTo>
                    <a:lnTo>
                      <a:pt x="1313" y="871"/>
                    </a:lnTo>
                    <a:lnTo>
                      <a:pt x="826" y="871"/>
                    </a:lnTo>
                    <a:lnTo>
                      <a:pt x="826" y="1051"/>
                    </a:lnTo>
                    <a:lnTo>
                      <a:pt x="470" y="1051"/>
                    </a:lnTo>
                    <a:lnTo>
                      <a:pt x="470" y="871"/>
                    </a:lnTo>
                    <a:lnTo>
                      <a:pt x="0" y="871"/>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24">
                <a:extLst>
                  <a:ext uri="{FF2B5EF4-FFF2-40B4-BE49-F238E27FC236}">
                    <a16:creationId xmlns:a16="http://schemas.microsoft.com/office/drawing/2014/main" id="{661FE73B-B0C2-4D02-A184-C9D7CF3565E3}"/>
                  </a:ext>
                </a:extLst>
              </p:cNvPr>
              <p:cNvSpPr>
                <a:spLocks noChangeArrowheads="1"/>
              </p:cNvSpPr>
              <p:nvPr/>
            </p:nvSpPr>
            <p:spPr bwMode="auto">
              <a:xfrm>
                <a:off x="288" y="3981"/>
                <a:ext cx="184" cy="9"/>
              </a:xfrm>
              <a:prstGeom prst="rect">
                <a:avLst/>
              </a:prstGeom>
              <a:grpFill/>
              <a:ln w="0">
                <a:no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25">
                <a:extLst>
                  <a:ext uri="{FF2B5EF4-FFF2-40B4-BE49-F238E27FC236}">
                    <a16:creationId xmlns:a16="http://schemas.microsoft.com/office/drawing/2014/main" id="{0A162096-EB08-44F1-9044-7F175ED0F777}"/>
                  </a:ext>
                </a:extLst>
              </p:cNvPr>
              <p:cNvSpPr>
                <a:spLocks noEditPoints="1"/>
              </p:cNvSpPr>
              <p:nvPr/>
            </p:nvSpPr>
            <p:spPr bwMode="auto">
              <a:xfrm>
                <a:off x="-31" y="4229"/>
                <a:ext cx="328" cy="262"/>
              </a:xfrm>
              <a:custGeom>
                <a:avLst/>
                <a:gdLst>
                  <a:gd name="T0" fmla="*/ 133 w 1313"/>
                  <a:gd name="T1" fmla="*/ 133 h 1051"/>
                  <a:gd name="T2" fmla="*/ 133 w 1313"/>
                  <a:gd name="T3" fmla="*/ 737 h 1051"/>
                  <a:gd name="T4" fmla="*/ 1180 w 1313"/>
                  <a:gd name="T5" fmla="*/ 737 h 1051"/>
                  <a:gd name="T6" fmla="*/ 1180 w 1313"/>
                  <a:gd name="T7" fmla="*/ 133 h 1051"/>
                  <a:gd name="T8" fmla="*/ 133 w 1313"/>
                  <a:gd name="T9" fmla="*/ 133 h 1051"/>
                  <a:gd name="T10" fmla="*/ 0 w 1313"/>
                  <a:gd name="T11" fmla="*/ 0 h 1051"/>
                  <a:gd name="T12" fmla="*/ 1313 w 1313"/>
                  <a:gd name="T13" fmla="*/ 0 h 1051"/>
                  <a:gd name="T14" fmla="*/ 1313 w 1313"/>
                  <a:gd name="T15" fmla="*/ 871 h 1051"/>
                  <a:gd name="T16" fmla="*/ 826 w 1313"/>
                  <a:gd name="T17" fmla="*/ 871 h 1051"/>
                  <a:gd name="T18" fmla="*/ 826 w 1313"/>
                  <a:gd name="T19" fmla="*/ 1051 h 1051"/>
                  <a:gd name="T20" fmla="*/ 471 w 1313"/>
                  <a:gd name="T21" fmla="*/ 1051 h 1051"/>
                  <a:gd name="T22" fmla="*/ 471 w 1313"/>
                  <a:gd name="T23" fmla="*/ 871 h 1051"/>
                  <a:gd name="T24" fmla="*/ 0 w 1313"/>
                  <a:gd name="T25" fmla="*/ 871 h 1051"/>
                  <a:gd name="T26" fmla="*/ 0 w 1313"/>
                  <a:gd name="T2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3" h="1051">
                    <a:moveTo>
                      <a:pt x="133" y="133"/>
                    </a:moveTo>
                    <a:lnTo>
                      <a:pt x="133" y="737"/>
                    </a:lnTo>
                    <a:lnTo>
                      <a:pt x="1180" y="737"/>
                    </a:lnTo>
                    <a:lnTo>
                      <a:pt x="1180" y="133"/>
                    </a:lnTo>
                    <a:lnTo>
                      <a:pt x="133" y="133"/>
                    </a:lnTo>
                    <a:close/>
                    <a:moveTo>
                      <a:pt x="0" y="0"/>
                    </a:moveTo>
                    <a:lnTo>
                      <a:pt x="1313" y="0"/>
                    </a:lnTo>
                    <a:lnTo>
                      <a:pt x="1313" y="871"/>
                    </a:lnTo>
                    <a:lnTo>
                      <a:pt x="826" y="871"/>
                    </a:lnTo>
                    <a:lnTo>
                      <a:pt x="826" y="1051"/>
                    </a:lnTo>
                    <a:lnTo>
                      <a:pt x="471" y="1051"/>
                    </a:lnTo>
                    <a:lnTo>
                      <a:pt x="471" y="871"/>
                    </a:lnTo>
                    <a:lnTo>
                      <a:pt x="0" y="871"/>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Rectangle 26">
                <a:extLst>
                  <a:ext uri="{FF2B5EF4-FFF2-40B4-BE49-F238E27FC236}">
                    <a16:creationId xmlns:a16="http://schemas.microsoft.com/office/drawing/2014/main" id="{B9680B83-FEA9-4726-9F88-123919AD3BC7}"/>
                  </a:ext>
                </a:extLst>
              </p:cNvPr>
              <p:cNvSpPr>
                <a:spLocks noChangeArrowheads="1"/>
              </p:cNvSpPr>
              <p:nvPr/>
            </p:nvSpPr>
            <p:spPr bwMode="auto">
              <a:xfrm>
                <a:off x="39" y="4492"/>
                <a:ext cx="184" cy="9"/>
              </a:xfrm>
              <a:prstGeom prst="rect">
                <a:avLst/>
              </a:prstGeom>
              <a:grpFill/>
              <a:ln w="0">
                <a:no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27">
                <a:extLst>
                  <a:ext uri="{FF2B5EF4-FFF2-40B4-BE49-F238E27FC236}">
                    <a16:creationId xmlns:a16="http://schemas.microsoft.com/office/drawing/2014/main" id="{5282D677-976D-4A45-95F9-B7ED4231DE90}"/>
                  </a:ext>
                </a:extLst>
              </p:cNvPr>
              <p:cNvSpPr>
                <a:spLocks noEditPoints="1"/>
              </p:cNvSpPr>
              <p:nvPr/>
            </p:nvSpPr>
            <p:spPr bwMode="auto">
              <a:xfrm>
                <a:off x="472" y="4223"/>
                <a:ext cx="328" cy="263"/>
              </a:xfrm>
              <a:custGeom>
                <a:avLst/>
                <a:gdLst>
                  <a:gd name="T0" fmla="*/ 133 w 1313"/>
                  <a:gd name="T1" fmla="*/ 134 h 1050"/>
                  <a:gd name="T2" fmla="*/ 133 w 1313"/>
                  <a:gd name="T3" fmla="*/ 737 h 1050"/>
                  <a:gd name="T4" fmla="*/ 1180 w 1313"/>
                  <a:gd name="T5" fmla="*/ 737 h 1050"/>
                  <a:gd name="T6" fmla="*/ 1180 w 1313"/>
                  <a:gd name="T7" fmla="*/ 134 h 1050"/>
                  <a:gd name="T8" fmla="*/ 133 w 1313"/>
                  <a:gd name="T9" fmla="*/ 134 h 1050"/>
                  <a:gd name="T10" fmla="*/ 0 w 1313"/>
                  <a:gd name="T11" fmla="*/ 0 h 1050"/>
                  <a:gd name="T12" fmla="*/ 1313 w 1313"/>
                  <a:gd name="T13" fmla="*/ 0 h 1050"/>
                  <a:gd name="T14" fmla="*/ 1313 w 1313"/>
                  <a:gd name="T15" fmla="*/ 871 h 1050"/>
                  <a:gd name="T16" fmla="*/ 826 w 1313"/>
                  <a:gd name="T17" fmla="*/ 871 h 1050"/>
                  <a:gd name="T18" fmla="*/ 826 w 1313"/>
                  <a:gd name="T19" fmla="*/ 1050 h 1050"/>
                  <a:gd name="T20" fmla="*/ 471 w 1313"/>
                  <a:gd name="T21" fmla="*/ 1050 h 1050"/>
                  <a:gd name="T22" fmla="*/ 471 w 1313"/>
                  <a:gd name="T23" fmla="*/ 871 h 1050"/>
                  <a:gd name="T24" fmla="*/ 0 w 1313"/>
                  <a:gd name="T25" fmla="*/ 871 h 1050"/>
                  <a:gd name="T26" fmla="*/ 0 w 1313"/>
                  <a:gd name="T27" fmla="*/ 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3" h="1050">
                    <a:moveTo>
                      <a:pt x="133" y="134"/>
                    </a:moveTo>
                    <a:lnTo>
                      <a:pt x="133" y="737"/>
                    </a:lnTo>
                    <a:lnTo>
                      <a:pt x="1180" y="737"/>
                    </a:lnTo>
                    <a:lnTo>
                      <a:pt x="1180" y="134"/>
                    </a:lnTo>
                    <a:lnTo>
                      <a:pt x="133" y="134"/>
                    </a:lnTo>
                    <a:close/>
                    <a:moveTo>
                      <a:pt x="0" y="0"/>
                    </a:moveTo>
                    <a:lnTo>
                      <a:pt x="1313" y="0"/>
                    </a:lnTo>
                    <a:lnTo>
                      <a:pt x="1313" y="871"/>
                    </a:lnTo>
                    <a:lnTo>
                      <a:pt x="826" y="871"/>
                    </a:lnTo>
                    <a:lnTo>
                      <a:pt x="826" y="1050"/>
                    </a:lnTo>
                    <a:lnTo>
                      <a:pt x="471" y="1050"/>
                    </a:lnTo>
                    <a:lnTo>
                      <a:pt x="471" y="871"/>
                    </a:lnTo>
                    <a:lnTo>
                      <a:pt x="0" y="871"/>
                    </a:lnTo>
                    <a:lnTo>
                      <a:pt x="0"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28">
                <a:extLst>
                  <a:ext uri="{FF2B5EF4-FFF2-40B4-BE49-F238E27FC236}">
                    <a16:creationId xmlns:a16="http://schemas.microsoft.com/office/drawing/2014/main" id="{215F7D48-2B41-4561-9724-8C537FEC7B97}"/>
                  </a:ext>
                </a:extLst>
              </p:cNvPr>
              <p:cNvSpPr>
                <a:spLocks noChangeArrowheads="1"/>
              </p:cNvSpPr>
              <p:nvPr/>
            </p:nvSpPr>
            <p:spPr bwMode="auto">
              <a:xfrm>
                <a:off x="542" y="4487"/>
                <a:ext cx="185" cy="9"/>
              </a:xfrm>
              <a:prstGeom prst="rect">
                <a:avLst/>
              </a:prstGeom>
              <a:grpFill/>
              <a:ln w="0">
                <a:noFill/>
                <a:prstDash val="solid"/>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7">
              <a:extLst>
                <a:ext uri="{FF2B5EF4-FFF2-40B4-BE49-F238E27FC236}">
                  <a16:creationId xmlns:a16="http://schemas.microsoft.com/office/drawing/2014/main" id="{F9207C48-9B50-4858-A633-A20E54B3349A}"/>
                </a:ext>
              </a:extLst>
            </p:cNvPr>
            <p:cNvGrpSpPr/>
            <p:nvPr/>
          </p:nvGrpSpPr>
          <p:grpSpPr>
            <a:xfrm>
              <a:off x="7316030" y="2371240"/>
              <a:ext cx="599368" cy="561751"/>
              <a:chOff x="12198022" y="2040714"/>
              <a:chExt cx="2165682" cy="2029759"/>
            </a:xfrm>
            <a:solidFill>
              <a:schemeClr val="bg2"/>
            </a:solidFill>
          </p:grpSpPr>
          <p:grpSp>
            <p:nvGrpSpPr>
              <p:cNvPr id="26" name="Group 13">
                <a:extLst>
                  <a:ext uri="{FF2B5EF4-FFF2-40B4-BE49-F238E27FC236}">
                    <a16:creationId xmlns:a16="http://schemas.microsoft.com/office/drawing/2014/main" id="{3FB935BA-CCDD-4E29-969D-EB6A43C0EAB5}"/>
                  </a:ext>
                </a:extLst>
              </p:cNvPr>
              <p:cNvGrpSpPr>
                <a:grpSpLocks noChangeAspect="1"/>
              </p:cNvGrpSpPr>
              <p:nvPr/>
            </p:nvGrpSpPr>
            <p:grpSpPr>
              <a:xfrm>
                <a:off x="12198022" y="2040714"/>
                <a:ext cx="2165682" cy="2029759"/>
                <a:chOff x="3081" y="386"/>
                <a:chExt cx="3107" cy="2912"/>
              </a:xfrm>
              <a:grpFill/>
            </p:grpSpPr>
            <p:sp>
              <p:nvSpPr>
                <p:cNvPr id="33" name="Freeform 15">
                  <a:extLst>
                    <a:ext uri="{FF2B5EF4-FFF2-40B4-BE49-F238E27FC236}">
                      <a16:creationId xmlns:a16="http://schemas.microsoft.com/office/drawing/2014/main" id="{97767B69-896A-4388-A106-8A027774BE9E}"/>
                    </a:ext>
                  </a:extLst>
                </p:cNvPr>
                <p:cNvSpPr>
                  <a:spLocks noEditPoints="1"/>
                </p:cNvSpPr>
                <p:nvPr/>
              </p:nvSpPr>
              <p:spPr bwMode="auto">
                <a:xfrm>
                  <a:off x="3081" y="773"/>
                  <a:ext cx="971" cy="2525"/>
                </a:xfrm>
                <a:custGeom>
                  <a:avLst/>
                  <a:gdLst>
                    <a:gd name="T0" fmla="*/ 538 w 1942"/>
                    <a:gd name="T1" fmla="*/ 3500 h 5049"/>
                    <a:gd name="T2" fmla="*/ 460 w 1942"/>
                    <a:gd name="T3" fmla="*/ 3538 h 5049"/>
                    <a:gd name="T4" fmla="*/ 408 w 1942"/>
                    <a:gd name="T5" fmla="*/ 3604 h 5049"/>
                    <a:gd name="T6" fmla="*/ 389 w 1942"/>
                    <a:gd name="T7" fmla="*/ 3691 h 5049"/>
                    <a:gd name="T8" fmla="*/ 408 w 1942"/>
                    <a:gd name="T9" fmla="*/ 3776 h 5049"/>
                    <a:gd name="T10" fmla="*/ 460 w 1942"/>
                    <a:gd name="T11" fmla="*/ 3842 h 5049"/>
                    <a:gd name="T12" fmla="*/ 538 w 1942"/>
                    <a:gd name="T13" fmla="*/ 3879 h 5049"/>
                    <a:gd name="T14" fmla="*/ 627 w 1942"/>
                    <a:gd name="T15" fmla="*/ 3879 h 5049"/>
                    <a:gd name="T16" fmla="*/ 704 w 1942"/>
                    <a:gd name="T17" fmla="*/ 3842 h 5049"/>
                    <a:gd name="T18" fmla="*/ 757 w 1942"/>
                    <a:gd name="T19" fmla="*/ 3776 h 5049"/>
                    <a:gd name="T20" fmla="*/ 778 w 1942"/>
                    <a:gd name="T21" fmla="*/ 3691 h 5049"/>
                    <a:gd name="T22" fmla="*/ 757 w 1942"/>
                    <a:gd name="T23" fmla="*/ 3604 h 5049"/>
                    <a:gd name="T24" fmla="*/ 704 w 1942"/>
                    <a:gd name="T25" fmla="*/ 3538 h 5049"/>
                    <a:gd name="T26" fmla="*/ 627 w 1942"/>
                    <a:gd name="T27" fmla="*/ 3500 h 5049"/>
                    <a:gd name="T28" fmla="*/ 389 w 1942"/>
                    <a:gd name="T29" fmla="*/ 1166 h 5049"/>
                    <a:gd name="T30" fmla="*/ 1553 w 1942"/>
                    <a:gd name="T31" fmla="*/ 1555 h 5049"/>
                    <a:gd name="T32" fmla="*/ 389 w 1942"/>
                    <a:gd name="T33" fmla="*/ 1166 h 5049"/>
                    <a:gd name="T34" fmla="*/ 389 w 1942"/>
                    <a:gd name="T35" fmla="*/ 778 h 5049"/>
                    <a:gd name="T36" fmla="*/ 1553 w 1942"/>
                    <a:gd name="T37" fmla="*/ 389 h 5049"/>
                    <a:gd name="T38" fmla="*/ 389 w 1942"/>
                    <a:gd name="T39" fmla="*/ 0 h 5049"/>
                    <a:gd name="T40" fmla="*/ 1617 w 1942"/>
                    <a:gd name="T41" fmla="*/ 6 h 5049"/>
                    <a:gd name="T42" fmla="*/ 1733 w 1942"/>
                    <a:gd name="T43" fmla="*/ 44 h 5049"/>
                    <a:gd name="T44" fmla="*/ 1829 w 1942"/>
                    <a:gd name="T45" fmla="*/ 116 h 5049"/>
                    <a:gd name="T46" fmla="*/ 1899 w 1942"/>
                    <a:gd name="T47" fmla="*/ 212 h 5049"/>
                    <a:gd name="T48" fmla="*/ 1936 w 1942"/>
                    <a:gd name="T49" fmla="*/ 327 h 5049"/>
                    <a:gd name="T50" fmla="*/ 1942 w 1942"/>
                    <a:gd name="T51" fmla="*/ 4660 h 5049"/>
                    <a:gd name="T52" fmla="*/ 1923 w 1942"/>
                    <a:gd name="T53" fmla="*/ 4783 h 5049"/>
                    <a:gd name="T54" fmla="*/ 1867 w 1942"/>
                    <a:gd name="T55" fmla="*/ 4891 h 5049"/>
                    <a:gd name="T56" fmla="*/ 1783 w 1942"/>
                    <a:gd name="T57" fmla="*/ 4974 h 5049"/>
                    <a:gd name="T58" fmla="*/ 1676 w 1942"/>
                    <a:gd name="T59" fmla="*/ 5028 h 5049"/>
                    <a:gd name="T60" fmla="*/ 1553 w 1942"/>
                    <a:gd name="T61" fmla="*/ 5049 h 5049"/>
                    <a:gd name="T62" fmla="*/ 325 w 1942"/>
                    <a:gd name="T63" fmla="*/ 5043 h 5049"/>
                    <a:gd name="T64" fmla="*/ 209 w 1942"/>
                    <a:gd name="T65" fmla="*/ 5006 h 5049"/>
                    <a:gd name="T66" fmla="*/ 113 w 1942"/>
                    <a:gd name="T67" fmla="*/ 4936 h 5049"/>
                    <a:gd name="T68" fmla="*/ 43 w 1942"/>
                    <a:gd name="T69" fmla="*/ 4840 h 5049"/>
                    <a:gd name="T70" fmla="*/ 6 w 1942"/>
                    <a:gd name="T71" fmla="*/ 4723 h 5049"/>
                    <a:gd name="T72" fmla="*/ 0 w 1942"/>
                    <a:gd name="T73" fmla="*/ 389 h 5049"/>
                    <a:gd name="T74" fmla="*/ 19 w 1942"/>
                    <a:gd name="T75" fmla="*/ 266 h 5049"/>
                    <a:gd name="T76" fmla="*/ 75 w 1942"/>
                    <a:gd name="T77" fmla="*/ 161 h 5049"/>
                    <a:gd name="T78" fmla="*/ 159 w 1942"/>
                    <a:gd name="T79" fmla="*/ 76 h 5049"/>
                    <a:gd name="T80" fmla="*/ 266 w 1942"/>
                    <a:gd name="T81" fmla="*/ 21 h 5049"/>
                    <a:gd name="T82" fmla="*/ 389 w 1942"/>
                    <a:gd name="T83" fmla="*/ 0 h 5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2" h="5049">
                      <a:moveTo>
                        <a:pt x="583" y="3496"/>
                      </a:moveTo>
                      <a:lnTo>
                        <a:pt x="538" y="3500"/>
                      </a:lnTo>
                      <a:lnTo>
                        <a:pt x="496" y="3515"/>
                      </a:lnTo>
                      <a:lnTo>
                        <a:pt x="460" y="3538"/>
                      </a:lnTo>
                      <a:lnTo>
                        <a:pt x="430" y="3568"/>
                      </a:lnTo>
                      <a:lnTo>
                        <a:pt x="408" y="3604"/>
                      </a:lnTo>
                      <a:lnTo>
                        <a:pt x="394" y="3645"/>
                      </a:lnTo>
                      <a:lnTo>
                        <a:pt x="389" y="3691"/>
                      </a:lnTo>
                      <a:lnTo>
                        <a:pt x="394" y="3734"/>
                      </a:lnTo>
                      <a:lnTo>
                        <a:pt x="408" y="3776"/>
                      </a:lnTo>
                      <a:lnTo>
                        <a:pt x="430" y="3811"/>
                      </a:lnTo>
                      <a:lnTo>
                        <a:pt x="460" y="3842"/>
                      </a:lnTo>
                      <a:lnTo>
                        <a:pt x="496" y="3864"/>
                      </a:lnTo>
                      <a:lnTo>
                        <a:pt x="538" y="3879"/>
                      </a:lnTo>
                      <a:lnTo>
                        <a:pt x="583" y="3883"/>
                      </a:lnTo>
                      <a:lnTo>
                        <a:pt x="627" y="3879"/>
                      </a:lnTo>
                      <a:lnTo>
                        <a:pt x="668" y="3864"/>
                      </a:lnTo>
                      <a:lnTo>
                        <a:pt x="704" y="3842"/>
                      </a:lnTo>
                      <a:lnTo>
                        <a:pt x="734" y="3811"/>
                      </a:lnTo>
                      <a:lnTo>
                        <a:pt x="757" y="3776"/>
                      </a:lnTo>
                      <a:lnTo>
                        <a:pt x="772" y="3734"/>
                      </a:lnTo>
                      <a:lnTo>
                        <a:pt x="778" y="3691"/>
                      </a:lnTo>
                      <a:lnTo>
                        <a:pt x="772" y="3645"/>
                      </a:lnTo>
                      <a:lnTo>
                        <a:pt x="757" y="3604"/>
                      </a:lnTo>
                      <a:lnTo>
                        <a:pt x="734" y="3568"/>
                      </a:lnTo>
                      <a:lnTo>
                        <a:pt x="704" y="3538"/>
                      </a:lnTo>
                      <a:lnTo>
                        <a:pt x="668" y="3515"/>
                      </a:lnTo>
                      <a:lnTo>
                        <a:pt x="627" y="3500"/>
                      </a:lnTo>
                      <a:lnTo>
                        <a:pt x="583" y="3496"/>
                      </a:lnTo>
                      <a:close/>
                      <a:moveTo>
                        <a:pt x="389" y="1166"/>
                      </a:moveTo>
                      <a:lnTo>
                        <a:pt x="389" y="1555"/>
                      </a:lnTo>
                      <a:lnTo>
                        <a:pt x="1553" y="1555"/>
                      </a:lnTo>
                      <a:lnTo>
                        <a:pt x="1553" y="1166"/>
                      </a:lnTo>
                      <a:lnTo>
                        <a:pt x="389" y="1166"/>
                      </a:lnTo>
                      <a:close/>
                      <a:moveTo>
                        <a:pt x="389" y="389"/>
                      </a:moveTo>
                      <a:lnTo>
                        <a:pt x="389" y="778"/>
                      </a:lnTo>
                      <a:lnTo>
                        <a:pt x="1553" y="778"/>
                      </a:lnTo>
                      <a:lnTo>
                        <a:pt x="1553" y="389"/>
                      </a:lnTo>
                      <a:lnTo>
                        <a:pt x="389" y="389"/>
                      </a:lnTo>
                      <a:close/>
                      <a:moveTo>
                        <a:pt x="389" y="0"/>
                      </a:moveTo>
                      <a:lnTo>
                        <a:pt x="1553" y="0"/>
                      </a:lnTo>
                      <a:lnTo>
                        <a:pt x="1617" y="6"/>
                      </a:lnTo>
                      <a:lnTo>
                        <a:pt x="1676" y="21"/>
                      </a:lnTo>
                      <a:lnTo>
                        <a:pt x="1733" y="44"/>
                      </a:lnTo>
                      <a:lnTo>
                        <a:pt x="1783" y="76"/>
                      </a:lnTo>
                      <a:lnTo>
                        <a:pt x="1829" y="116"/>
                      </a:lnTo>
                      <a:lnTo>
                        <a:pt x="1867" y="161"/>
                      </a:lnTo>
                      <a:lnTo>
                        <a:pt x="1899" y="212"/>
                      </a:lnTo>
                      <a:lnTo>
                        <a:pt x="1923" y="266"/>
                      </a:lnTo>
                      <a:lnTo>
                        <a:pt x="1936" y="327"/>
                      </a:lnTo>
                      <a:lnTo>
                        <a:pt x="1942" y="389"/>
                      </a:lnTo>
                      <a:lnTo>
                        <a:pt x="1942" y="4660"/>
                      </a:lnTo>
                      <a:lnTo>
                        <a:pt x="1936" y="4723"/>
                      </a:lnTo>
                      <a:lnTo>
                        <a:pt x="1923" y="4783"/>
                      </a:lnTo>
                      <a:lnTo>
                        <a:pt x="1899" y="4840"/>
                      </a:lnTo>
                      <a:lnTo>
                        <a:pt x="1867" y="4891"/>
                      </a:lnTo>
                      <a:lnTo>
                        <a:pt x="1829" y="4936"/>
                      </a:lnTo>
                      <a:lnTo>
                        <a:pt x="1783" y="4974"/>
                      </a:lnTo>
                      <a:lnTo>
                        <a:pt x="1733" y="5006"/>
                      </a:lnTo>
                      <a:lnTo>
                        <a:pt x="1676" y="5028"/>
                      </a:lnTo>
                      <a:lnTo>
                        <a:pt x="1617" y="5043"/>
                      </a:lnTo>
                      <a:lnTo>
                        <a:pt x="1553" y="5049"/>
                      </a:lnTo>
                      <a:lnTo>
                        <a:pt x="389" y="5049"/>
                      </a:lnTo>
                      <a:lnTo>
                        <a:pt x="325" y="5043"/>
                      </a:lnTo>
                      <a:lnTo>
                        <a:pt x="266" y="5028"/>
                      </a:lnTo>
                      <a:lnTo>
                        <a:pt x="209" y="5006"/>
                      </a:lnTo>
                      <a:lnTo>
                        <a:pt x="159" y="4974"/>
                      </a:lnTo>
                      <a:lnTo>
                        <a:pt x="113" y="4936"/>
                      </a:lnTo>
                      <a:lnTo>
                        <a:pt x="75" y="4891"/>
                      </a:lnTo>
                      <a:lnTo>
                        <a:pt x="43" y="4840"/>
                      </a:lnTo>
                      <a:lnTo>
                        <a:pt x="19" y="4783"/>
                      </a:lnTo>
                      <a:lnTo>
                        <a:pt x="6" y="4723"/>
                      </a:lnTo>
                      <a:lnTo>
                        <a:pt x="0" y="4660"/>
                      </a:lnTo>
                      <a:lnTo>
                        <a:pt x="0" y="389"/>
                      </a:lnTo>
                      <a:lnTo>
                        <a:pt x="6" y="327"/>
                      </a:lnTo>
                      <a:lnTo>
                        <a:pt x="19" y="266"/>
                      </a:lnTo>
                      <a:lnTo>
                        <a:pt x="43" y="212"/>
                      </a:lnTo>
                      <a:lnTo>
                        <a:pt x="75" y="161"/>
                      </a:lnTo>
                      <a:lnTo>
                        <a:pt x="113" y="116"/>
                      </a:lnTo>
                      <a:lnTo>
                        <a:pt x="159" y="76"/>
                      </a:lnTo>
                      <a:lnTo>
                        <a:pt x="209" y="44"/>
                      </a:lnTo>
                      <a:lnTo>
                        <a:pt x="266" y="21"/>
                      </a:lnTo>
                      <a:lnTo>
                        <a:pt x="325" y="6"/>
                      </a:lnTo>
                      <a:lnTo>
                        <a:pt x="389"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16">
                  <a:extLst>
                    <a:ext uri="{FF2B5EF4-FFF2-40B4-BE49-F238E27FC236}">
                      <a16:creationId xmlns:a16="http://schemas.microsoft.com/office/drawing/2014/main" id="{CE9EE208-A11D-48C6-99A7-19FA5E13A69C}"/>
                    </a:ext>
                  </a:extLst>
                </p:cNvPr>
                <p:cNvSpPr/>
                <p:nvPr/>
              </p:nvSpPr>
              <p:spPr bwMode="auto">
                <a:xfrm>
                  <a:off x="4344" y="2715"/>
                  <a:ext cx="971" cy="388"/>
                </a:xfrm>
                <a:custGeom>
                  <a:avLst/>
                  <a:gdLst>
                    <a:gd name="T0" fmla="*/ 389 w 1942"/>
                    <a:gd name="T1" fmla="*/ 0 h 777"/>
                    <a:gd name="T2" fmla="*/ 1553 w 1942"/>
                    <a:gd name="T3" fmla="*/ 0 h 777"/>
                    <a:gd name="T4" fmla="*/ 1553 w 1942"/>
                    <a:gd name="T5" fmla="*/ 389 h 777"/>
                    <a:gd name="T6" fmla="*/ 1616 w 1942"/>
                    <a:gd name="T7" fmla="*/ 394 h 777"/>
                    <a:gd name="T8" fmla="*/ 1676 w 1942"/>
                    <a:gd name="T9" fmla="*/ 409 h 777"/>
                    <a:gd name="T10" fmla="*/ 1733 w 1942"/>
                    <a:gd name="T11" fmla="*/ 432 h 777"/>
                    <a:gd name="T12" fmla="*/ 1784 w 1942"/>
                    <a:gd name="T13" fmla="*/ 464 h 777"/>
                    <a:gd name="T14" fmla="*/ 1829 w 1942"/>
                    <a:gd name="T15" fmla="*/ 502 h 777"/>
                    <a:gd name="T16" fmla="*/ 1867 w 1942"/>
                    <a:gd name="T17" fmla="*/ 547 h 777"/>
                    <a:gd name="T18" fmla="*/ 1899 w 1942"/>
                    <a:gd name="T19" fmla="*/ 598 h 777"/>
                    <a:gd name="T20" fmla="*/ 1921 w 1942"/>
                    <a:gd name="T21" fmla="*/ 655 h 777"/>
                    <a:gd name="T22" fmla="*/ 1937 w 1942"/>
                    <a:gd name="T23" fmla="*/ 715 h 777"/>
                    <a:gd name="T24" fmla="*/ 1942 w 1942"/>
                    <a:gd name="T25" fmla="*/ 777 h 777"/>
                    <a:gd name="T26" fmla="*/ 0 w 1942"/>
                    <a:gd name="T27" fmla="*/ 777 h 777"/>
                    <a:gd name="T28" fmla="*/ 4 w 1942"/>
                    <a:gd name="T29" fmla="*/ 715 h 777"/>
                    <a:gd name="T30" fmla="*/ 19 w 1942"/>
                    <a:gd name="T31" fmla="*/ 655 h 777"/>
                    <a:gd name="T32" fmla="*/ 44 w 1942"/>
                    <a:gd name="T33" fmla="*/ 598 h 777"/>
                    <a:gd name="T34" fmla="*/ 74 w 1942"/>
                    <a:gd name="T35" fmla="*/ 547 h 777"/>
                    <a:gd name="T36" fmla="*/ 113 w 1942"/>
                    <a:gd name="T37" fmla="*/ 502 h 777"/>
                    <a:gd name="T38" fmla="*/ 159 w 1942"/>
                    <a:gd name="T39" fmla="*/ 464 h 777"/>
                    <a:gd name="T40" fmla="*/ 210 w 1942"/>
                    <a:gd name="T41" fmla="*/ 432 h 777"/>
                    <a:gd name="T42" fmla="*/ 264 w 1942"/>
                    <a:gd name="T43" fmla="*/ 409 h 777"/>
                    <a:gd name="T44" fmla="*/ 325 w 1942"/>
                    <a:gd name="T45" fmla="*/ 394 h 777"/>
                    <a:gd name="T46" fmla="*/ 389 w 1942"/>
                    <a:gd name="T47" fmla="*/ 389 h 777"/>
                    <a:gd name="T48" fmla="*/ 389 w 1942"/>
                    <a:gd name="T49" fmla="*/ 0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2" h="777">
                      <a:moveTo>
                        <a:pt x="389" y="0"/>
                      </a:moveTo>
                      <a:lnTo>
                        <a:pt x="1553" y="0"/>
                      </a:lnTo>
                      <a:lnTo>
                        <a:pt x="1553" y="389"/>
                      </a:lnTo>
                      <a:lnTo>
                        <a:pt x="1616" y="394"/>
                      </a:lnTo>
                      <a:lnTo>
                        <a:pt x="1676" y="409"/>
                      </a:lnTo>
                      <a:lnTo>
                        <a:pt x="1733" y="432"/>
                      </a:lnTo>
                      <a:lnTo>
                        <a:pt x="1784" y="464"/>
                      </a:lnTo>
                      <a:lnTo>
                        <a:pt x="1829" y="502"/>
                      </a:lnTo>
                      <a:lnTo>
                        <a:pt x="1867" y="547"/>
                      </a:lnTo>
                      <a:lnTo>
                        <a:pt x="1899" y="598"/>
                      </a:lnTo>
                      <a:lnTo>
                        <a:pt x="1921" y="655"/>
                      </a:lnTo>
                      <a:lnTo>
                        <a:pt x="1937" y="715"/>
                      </a:lnTo>
                      <a:lnTo>
                        <a:pt x="1942" y="777"/>
                      </a:lnTo>
                      <a:lnTo>
                        <a:pt x="0" y="777"/>
                      </a:lnTo>
                      <a:lnTo>
                        <a:pt x="4" y="715"/>
                      </a:lnTo>
                      <a:lnTo>
                        <a:pt x="19" y="655"/>
                      </a:lnTo>
                      <a:lnTo>
                        <a:pt x="44" y="598"/>
                      </a:lnTo>
                      <a:lnTo>
                        <a:pt x="74" y="547"/>
                      </a:lnTo>
                      <a:lnTo>
                        <a:pt x="113" y="502"/>
                      </a:lnTo>
                      <a:lnTo>
                        <a:pt x="159" y="464"/>
                      </a:lnTo>
                      <a:lnTo>
                        <a:pt x="210" y="432"/>
                      </a:lnTo>
                      <a:lnTo>
                        <a:pt x="264" y="409"/>
                      </a:lnTo>
                      <a:lnTo>
                        <a:pt x="325" y="394"/>
                      </a:lnTo>
                      <a:lnTo>
                        <a:pt x="389" y="389"/>
                      </a:lnTo>
                      <a:lnTo>
                        <a:pt x="389"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17">
                  <a:extLst>
                    <a:ext uri="{FF2B5EF4-FFF2-40B4-BE49-F238E27FC236}">
                      <a16:creationId xmlns:a16="http://schemas.microsoft.com/office/drawing/2014/main" id="{64D09E64-B186-4C0A-8E3B-858D9D6EA663}"/>
                    </a:ext>
                  </a:extLst>
                </p:cNvPr>
                <p:cNvSpPr>
                  <a:spLocks noEditPoints="1"/>
                </p:cNvSpPr>
                <p:nvPr/>
              </p:nvSpPr>
              <p:spPr bwMode="auto">
                <a:xfrm>
                  <a:off x="3470" y="386"/>
                  <a:ext cx="2718" cy="2135"/>
                </a:xfrm>
                <a:custGeom>
                  <a:avLst/>
                  <a:gdLst>
                    <a:gd name="T0" fmla="*/ 2674 w 5437"/>
                    <a:gd name="T1" fmla="*/ 3694 h 4271"/>
                    <a:gd name="T2" fmla="*/ 2596 w 5437"/>
                    <a:gd name="T3" fmla="*/ 3730 h 4271"/>
                    <a:gd name="T4" fmla="*/ 2544 w 5437"/>
                    <a:gd name="T5" fmla="*/ 3798 h 4271"/>
                    <a:gd name="T6" fmla="*/ 2523 w 5437"/>
                    <a:gd name="T7" fmla="*/ 3883 h 4271"/>
                    <a:gd name="T8" fmla="*/ 2544 w 5437"/>
                    <a:gd name="T9" fmla="*/ 3968 h 4271"/>
                    <a:gd name="T10" fmla="*/ 2596 w 5437"/>
                    <a:gd name="T11" fmla="*/ 4034 h 4271"/>
                    <a:gd name="T12" fmla="*/ 2674 w 5437"/>
                    <a:gd name="T13" fmla="*/ 4071 h 4271"/>
                    <a:gd name="T14" fmla="*/ 2763 w 5437"/>
                    <a:gd name="T15" fmla="*/ 4071 h 4271"/>
                    <a:gd name="T16" fmla="*/ 2840 w 5437"/>
                    <a:gd name="T17" fmla="*/ 4034 h 4271"/>
                    <a:gd name="T18" fmla="*/ 2893 w 5437"/>
                    <a:gd name="T19" fmla="*/ 3968 h 4271"/>
                    <a:gd name="T20" fmla="*/ 2912 w 5437"/>
                    <a:gd name="T21" fmla="*/ 3883 h 4271"/>
                    <a:gd name="T22" fmla="*/ 2893 w 5437"/>
                    <a:gd name="T23" fmla="*/ 3798 h 4271"/>
                    <a:gd name="T24" fmla="*/ 2840 w 5437"/>
                    <a:gd name="T25" fmla="*/ 3730 h 4271"/>
                    <a:gd name="T26" fmla="*/ 2763 w 5437"/>
                    <a:gd name="T27" fmla="*/ 3694 h 4271"/>
                    <a:gd name="T28" fmla="*/ 386 w 5437"/>
                    <a:gd name="T29" fmla="*/ 0 h 4271"/>
                    <a:gd name="T30" fmla="*/ 5112 w 5437"/>
                    <a:gd name="T31" fmla="*/ 4 h 4271"/>
                    <a:gd name="T32" fmla="*/ 5227 w 5437"/>
                    <a:gd name="T33" fmla="*/ 43 h 4271"/>
                    <a:gd name="T34" fmla="*/ 5324 w 5437"/>
                    <a:gd name="T35" fmla="*/ 113 h 4271"/>
                    <a:gd name="T36" fmla="*/ 5393 w 5437"/>
                    <a:gd name="T37" fmla="*/ 210 h 4271"/>
                    <a:gd name="T38" fmla="*/ 5431 w 5437"/>
                    <a:gd name="T39" fmla="*/ 325 h 4271"/>
                    <a:gd name="T40" fmla="*/ 5437 w 5437"/>
                    <a:gd name="T41" fmla="*/ 3883 h 4271"/>
                    <a:gd name="T42" fmla="*/ 5416 w 5437"/>
                    <a:gd name="T43" fmla="*/ 4005 h 4271"/>
                    <a:gd name="T44" fmla="*/ 5361 w 5437"/>
                    <a:gd name="T45" fmla="*/ 4111 h 4271"/>
                    <a:gd name="T46" fmla="*/ 5278 w 5437"/>
                    <a:gd name="T47" fmla="*/ 4196 h 4271"/>
                    <a:gd name="T48" fmla="*/ 5171 w 5437"/>
                    <a:gd name="T49" fmla="*/ 4251 h 4271"/>
                    <a:gd name="T50" fmla="*/ 5048 w 5437"/>
                    <a:gd name="T51" fmla="*/ 4271 h 4271"/>
                    <a:gd name="T52" fmla="*/ 1553 w 5437"/>
                    <a:gd name="T53" fmla="*/ 3494 h 4271"/>
                    <a:gd name="T54" fmla="*/ 5048 w 5437"/>
                    <a:gd name="T55" fmla="*/ 389 h 4271"/>
                    <a:gd name="T56" fmla="*/ 3 w 5437"/>
                    <a:gd name="T57" fmla="*/ 325 h 4271"/>
                    <a:gd name="T58" fmla="*/ 43 w 5437"/>
                    <a:gd name="T59" fmla="*/ 210 h 4271"/>
                    <a:gd name="T60" fmla="*/ 113 w 5437"/>
                    <a:gd name="T61" fmla="*/ 113 h 4271"/>
                    <a:gd name="T62" fmla="*/ 209 w 5437"/>
                    <a:gd name="T63" fmla="*/ 43 h 4271"/>
                    <a:gd name="T64" fmla="*/ 324 w 5437"/>
                    <a:gd name="T65" fmla="*/ 4 h 4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37" h="4271">
                      <a:moveTo>
                        <a:pt x="2717" y="3688"/>
                      </a:moveTo>
                      <a:lnTo>
                        <a:pt x="2674" y="3694"/>
                      </a:lnTo>
                      <a:lnTo>
                        <a:pt x="2632" y="3707"/>
                      </a:lnTo>
                      <a:lnTo>
                        <a:pt x="2596" y="3730"/>
                      </a:lnTo>
                      <a:lnTo>
                        <a:pt x="2566" y="3760"/>
                      </a:lnTo>
                      <a:lnTo>
                        <a:pt x="2544" y="3798"/>
                      </a:lnTo>
                      <a:lnTo>
                        <a:pt x="2529" y="3837"/>
                      </a:lnTo>
                      <a:lnTo>
                        <a:pt x="2523" y="3883"/>
                      </a:lnTo>
                      <a:lnTo>
                        <a:pt x="2529" y="3926"/>
                      </a:lnTo>
                      <a:lnTo>
                        <a:pt x="2544" y="3968"/>
                      </a:lnTo>
                      <a:lnTo>
                        <a:pt x="2566" y="4003"/>
                      </a:lnTo>
                      <a:lnTo>
                        <a:pt x="2596" y="4034"/>
                      </a:lnTo>
                      <a:lnTo>
                        <a:pt x="2632" y="4056"/>
                      </a:lnTo>
                      <a:lnTo>
                        <a:pt x="2674" y="4071"/>
                      </a:lnTo>
                      <a:lnTo>
                        <a:pt x="2717" y="4077"/>
                      </a:lnTo>
                      <a:lnTo>
                        <a:pt x="2763" y="4071"/>
                      </a:lnTo>
                      <a:lnTo>
                        <a:pt x="2804" y="4056"/>
                      </a:lnTo>
                      <a:lnTo>
                        <a:pt x="2840" y="4034"/>
                      </a:lnTo>
                      <a:lnTo>
                        <a:pt x="2870" y="4003"/>
                      </a:lnTo>
                      <a:lnTo>
                        <a:pt x="2893" y="3968"/>
                      </a:lnTo>
                      <a:lnTo>
                        <a:pt x="2906" y="3926"/>
                      </a:lnTo>
                      <a:lnTo>
                        <a:pt x="2912" y="3883"/>
                      </a:lnTo>
                      <a:lnTo>
                        <a:pt x="2906" y="3837"/>
                      </a:lnTo>
                      <a:lnTo>
                        <a:pt x="2893" y="3798"/>
                      </a:lnTo>
                      <a:lnTo>
                        <a:pt x="2870" y="3760"/>
                      </a:lnTo>
                      <a:lnTo>
                        <a:pt x="2840" y="3730"/>
                      </a:lnTo>
                      <a:lnTo>
                        <a:pt x="2804" y="3707"/>
                      </a:lnTo>
                      <a:lnTo>
                        <a:pt x="2763" y="3694"/>
                      </a:lnTo>
                      <a:lnTo>
                        <a:pt x="2717" y="3688"/>
                      </a:lnTo>
                      <a:close/>
                      <a:moveTo>
                        <a:pt x="386" y="0"/>
                      </a:moveTo>
                      <a:lnTo>
                        <a:pt x="5048" y="0"/>
                      </a:lnTo>
                      <a:lnTo>
                        <a:pt x="5112" y="4"/>
                      </a:lnTo>
                      <a:lnTo>
                        <a:pt x="5171" y="19"/>
                      </a:lnTo>
                      <a:lnTo>
                        <a:pt x="5227" y="43"/>
                      </a:lnTo>
                      <a:lnTo>
                        <a:pt x="5278" y="74"/>
                      </a:lnTo>
                      <a:lnTo>
                        <a:pt x="5324" y="113"/>
                      </a:lnTo>
                      <a:lnTo>
                        <a:pt x="5361" y="159"/>
                      </a:lnTo>
                      <a:lnTo>
                        <a:pt x="5393" y="210"/>
                      </a:lnTo>
                      <a:lnTo>
                        <a:pt x="5416" y="266"/>
                      </a:lnTo>
                      <a:lnTo>
                        <a:pt x="5431" y="325"/>
                      </a:lnTo>
                      <a:lnTo>
                        <a:pt x="5437" y="389"/>
                      </a:lnTo>
                      <a:lnTo>
                        <a:pt x="5437" y="3883"/>
                      </a:lnTo>
                      <a:lnTo>
                        <a:pt x="5431" y="3945"/>
                      </a:lnTo>
                      <a:lnTo>
                        <a:pt x="5416" y="4005"/>
                      </a:lnTo>
                      <a:lnTo>
                        <a:pt x="5393" y="4060"/>
                      </a:lnTo>
                      <a:lnTo>
                        <a:pt x="5361" y="4111"/>
                      </a:lnTo>
                      <a:lnTo>
                        <a:pt x="5324" y="4156"/>
                      </a:lnTo>
                      <a:lnTo>
                        <a:pt x="5278" y="4196"/>
                      </a:lnTo>
                      <a:lnTo>
                        <a:pt x="5227" y="4228"/>
                      </a:lnTo>
                      <a:lnTo>
                        <a:pt x="5171" y="4251"/>
                      </a:lnTo>
                      <a:lnTo>
                        <a:pt x="5112" y="4266"/>
                      </a:lnTo>
                      <a:lnTo>
                        <a:pt x="5048" y="4271"/>
                      </a:lnTo>
                      <a:lnTo>
                        <a:pt x="1553" y="4271"/>
                      </a:lnTo>
                      <a:lnTo>
                        <a:pt x="1553" y="3494"/>
                      </a:lnTo>
                      <a:lnTo>
                        <a:pt x="5048" y="3494"/>
                      </a:lnTo>
                      <a:lnTo>
                        <a:pt x="5048" y="389"/>
                      </a:lnTo>
                      <a:lnTo>
                        <a:pt x="0" y="389"/>
                      </a:lnTo>
                      <a:lnTo>
                        <a:pt x="3" y="325"/>
                      </a:lnTo>
                      <a:lnTo>
                        <a:pt x="18" y="266"/>
                      </a:lnTo>
                      <a:lnTo>
                        <a:pt x="43" y="210"/>
                      </a:lnTo>
                      <a:lnTo>
                        <a:pt x="73" y="159"/>
                      </a:lnTo>
                      <a:lnTo>
                        <a:pt x="113" y="113"/>
                      </a:lnTo>
                      <a:lnTo>
                        <a:pt x="158" y="74"/>
                      </a:lnTo>
                      <a:lnTo>
                        <a:pt x="209" y="43"/>
                      </a:lnTo>
                      <a:lnTo>
                        <a:pt x="264" y="19"/>
                      </a:lnTo>
                      <a:lnTo>
                        <a:pt x="324" y="4"/>
                      </a:lnTo>
                      <a:lnTo>
                        <a:pt x="386"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0">
                <a:extLst>
                  <a:ext uri="{FF2B5EF4-FFF2-40B4-BE49-F238E27FC236}">
                    <a16:creationId xmlns:a16="http://schemas.microsoft.com/office/drawing/2014/main" id="{EDE5A018-69AE-4A83-B157-4A2EB2E44E86}"/>
                  </a:ext>
                </a:extLst>
              </p:cNvPr>
              <p:cNvGrpSpPr>
                <a:grpSpLocks noChangeAspect="1"/>
              </p:cNvGrpSpPr>
              <p:nvPr/>
            </p:nvGrpSpPr>
            <p:grpSpPr>
              <a:xfrm>
                <a:off x="13202703" y="2383696"/>
                <a:ext cx="748424" cy="680636"/>
                <a:chOff x="5778" y="1316"/>
                <a:chExt cx="1899" cy="1727"/>
              </a:xfrm>
              <a:grpFill/>
            </p:grpSpPr>
            <p:sp>
              <p:nvSpPr>
                <p:cNvPr id="28" name="Freeform 22">
                  <a:extLst>
                    <a:ext uri="{FF2B5EF4-FFF2-40B4-BE49-F238E27FC236}">
                      <a16:creationId xmlns:a16="http://schemas.microsoft.com/office/drawing/2014/main" id="{4823DD4D-7E39-48AA-9FB0-F7084FE738C4}"/>
                    </a:ext>
                  </a:extLst>
                </p:cNvPr>
                <p:cNvSpPr/>
                <p:nvPr/>
              </p:nvSpPr>
              <p:spPr bwMode="auto">
                <a:xfrm>
                  <a:off x="5778" y="1316"/>
                  <a:ext cx="522" cy="523"/>
                </a:xfrm>
                <a:custGeom>
                  <a:avLst/>
                  <a:gdLst>
                    <a:gd name="T0" fmla="*/ 144 w 1043"/>
                    <a:gd name="T1" fmla="*/ 2 h 1046"/>
                    <a:gd name="T2" fmla="*/ 188 w 1043"/>
                    <a:gd name="T3" fmla="*/ 20 h 1046"/>
                    <a:gd name="T4" fmla="*/ 522 w 1043"/>
                    <a:gd name="T5" fmla="*/ 351 h 1046"/>
                    <a:gd name="T6" fmla="*/ 855 w 1043"/>
                    <a:gd name="T7" fmla="*/ 20 h 1046"/>
                    <a:gd name="T8" fmla="*/ 899 w 1043"/>
                    <a:gd name="T9" fmla="*/ 2 h 1046"/>
                    <a:gd name="T10" fmla="*/ 945 w 1043"/>
                    <a:gd name="T11" fmla="*/ 2 h 1046"/>
                    <a:gd name="T12" fmla="*/ 989 w 1043"/>
                    <a:gd name="T13" fmla="*/ 20 h 1046"/>
                    <a:gd name="T14" fmla="*/ 1024 w 1043"/>
                    <a:gd name="T15" fmla="*/ 54 h 1046"/>
                    <a:gd name="T16" fmla="*/ 1041 w 1043"/>
                    <a:gd name="T17" fmla="*/ 98 h 1046"/>
                    <a:gd name="T18" fmla="*/ 1041 w 1043"/>
                    <a:gd name="T19" fmla="*/ 144 h 1046"/>
                    <a:gd name="T20" fmla="*/ 1024 w 1043"/>
                    <a:gd name="T21" fmla="*/ 188 h 1046"/>
                    <a:gd name="T22" fmla="*/ 693 w 1043"/>
                    <a:gd name="T23" fmla="*/ 522 h 1046"/>
                    <a:gd name="T24" fmla="*/ 1024 w 1043"/>
                    <a:gd name="T25" fmla="*/ 857 h 1046"/>
                    <a:gd name="T26" fmla="*/ 1041 w 1043"/>
                    <a:gd name="T27" fmla="*/ 901 h 1046"/>
                    <a:gd name="T28" fmla="*/ 1041 w 1043"/>
                    <a:gd name="T29" fmla="*/ 947 h 1046"/>
                    <a:gd name="T30" fmla="*/ 1024 w 1043"/>
                    <a:gd name="T31" fmla="*/ 991 h 1046"/>
                    <a:gd name="T32" fmla="*/ 989 w 1043"/>
                    <a:gd name="T33" fmla="*/ 1026 h 1046"/>
                    <a:gd name="T34" fmla="*/ 945 w 1043"/>
                    <a:gd name="T35" fmla="*/ 1043 h 1046"/>
                    <a:gd name="T36" fmla="*/ 899 w 1043"/>
                    <a:gd name="T37" fmla="*/ 1043 h 1046"/>
                    <a:gd name="T38" fmla="*/ 855 w 1043"/>
                    <a:gd name="T39" fmla="*/ 1026 h 1046"/>
                    <a:gd name="T40" fmla="*/ 522 w 1043"/>
                    <a:gd name="T41" fmla="*/ 694 h 1046"/>
                    <a:gd name="T42" fmla="*/ 188 w 1043"/>
                    <a:gd name="T43" fmla="*/ 1026 h 1046"/>
                    <a:gd name="T44" fmla="*/ 144 w 1043"/>
                    <a:gd name="T45" fmla="*/ 1043 h 1046"/>
                    <a:gd name="T46" fmla="*/ 98 w 1043"/>
                    <a:gd name="T47" fmla="*/ 1043 h 1046"/>
                    <a:gd name="T48" fmla="*/ 54 w 1043"/>
                    <a:gd name="T49" fmla="*/ 1026 h 1046"/>
                    <a:gd name="T50" fmla="*/ 20 w 1043"/>
                    <a:gd name="T51" fmla="*/ 991 h 1046"/>
                    <a:gd name="T52" fmla="*/ 2 w 1043"/>
                    <a:gd name="T53" fmla="*/ 947 h 1046"/>
                    <a:gd name="T54" fmla="*/ 2 w 1043"/>
                    <a:gd name="T55" fmla="*/ 901 h 1046"/>
                    <a:gd name="T56" fmla="*/ 20 w 1043"/>
                    <a:gd name="T57" fmla="*/ 857 h 1046"/>
                    <a:gd name="T58" fmla="*/ 350 w 1043"/>
                    <a:gd name="T59" fmla="*/ 522 h 1046"/>
                    <a:gd name="T60" fmla="*/ 20 w 1043"/>
                    <a:gd name="T61" fmla="*/ 188 h 1046"/>
                    <a:gd name="T62" fmla="*/ 2 w 1043"/>
                    <a:gd name="T63" fmla="*/ 144 h 1046"/>
                    <a:gd name="T64" fmla="*/ 0 w 1043"/>
                    <a:gd name="T65" fmla="*/ 121 h 1046"/>
                    <a:gd name="T66" fmla="*/ 9 w 1043"/>
                    <a:gd name="T67" fmla="*/ 75 h 1046"/>
                    <a:gd name="T68" fmla="*/ 36 w 1043"/>
                    <a:gd name="T69" fmla="*/ 36 h 1046"/>
                    <a:gd name="T70" fmla="*/ 76 w 1043"/>
                    <a:gd name="T71" fmla="*/ 9 h 1046"/>
                    <a:gd name="T72" fmla="*/ 121 w 1043"/>
                    <a:gd name="T73"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3" h="1046">
                      <a:moveTo>
                        <a:pt x="121" y="0"/>
                      </a:moveTo>
                      <a:lnTo>
                        <a:pt x="144" y="2"/>
                      </a:lnTo>
                      <a:lnTo>
                        <a:pt x="167" y="9"/>
                      </a:lnTo>
                      <a:lnTo>
                        <a:pt x="188" y="20"/>
                      </a:lnTo>
                      <a:lnTo>
                        <a:pt x="206" y="36"/>
                      </a:lnTo>
                      <a:lnTo>
                        <a:pt x="522" y="351"/>
                      </a:lnTo>
                      <a:lnTo>
                        <a:pt x="837" y="36"/>
                      </a:lnTo>
                      <a:lnTo>
                        <a:pt x="855" y="20"/>
                      </a:lnTo>
                      <a:lnTo>
                        <a:pt x="876" y="9"/>
                      </a:lnTo>
                      <a:lnTo>
                        <a:pt x="899" y="2"/>
                      </a:lnTo>
                      <a:lnTo>
                        <a:pt x="922" y="0"/>
                      </a:lnTo>
                      <a:lnTo>
                        <a:pt x="945" y="2"/>
                      </a:lnTo>
                      <a:lnTo>
                        <a:pt x="968" y="9"/>
                      </a:lnTo>
                      <a:lnTo>
                        <a:pt x="989" y="20"/>
                      </a:lnTo>
                      <a:lnTo>
                        <a:pt x="1007" y="36"/>
                      </a:lnTo>
                      <a:lnTo>
                        <a:pt x="1024" y="54"/>
                      </a:lnTo>
                      <a:lnTo>
                        <a:pt x="1034" y="75"/>
                      </a:lnTo>
                      <a:lnTo>
                        <a:pt x="1041" y="98"/>
                      </a:lnTo>
                      <a:lnTo>
                        <a:pt x="1043" y="121"/>
                      </a:lnTo>
                      <a:lnTo>
                        <a:pt x="1041" y="144"/>
                      </a:lnTo>
                      <a:lnTo>
                        <a:pt x="1034" y="168"/>
                      </a:lnTo>
                      <a:lnTo>
                        <a:pt x="1024" y="188"/>
                      </a:lnTo>
                      <a:lnTo>
                        <a:pt x="1007" y="207"/>
                      </a:lnTo>
                      <a:lnTo>
                        <a:pt x="693" y="522"/>
                      </a:lnTo>
                      <a:lnTo>
                        <a:pt x="1007" y="839"/>
                      </a:lnTo>
                      <a:lnTo>
                        <a:pt x="1024" y="857"/>
                      </a:lnTo>
                      <a:lnTo>
                        <a:pt x="1034" y="878"/>
                      </a:lnTo>
                      <a:lnTo>
                        <a:pt x="1041" y="901"/>
                      </a:lnTo>
                      <a:lnTo>
                        <a:pt x="1043" y="924"/>
                      </a:lnTo>
                      <a:lnTo>
                        <a:pt x="1041" y="947"/>
                      </a:lnTo>
                      <a:lnTo>
                        <a:pt x="1034" y="969"/>
                      </a:lnTo>
                      <a:lnTo>
                        <a:pt x="1024" y="991"/>
                      </a:lnTo>
                      <a:lnTo>
                        <a:pt x="1007" y="1010"/>
                      </a:lnTo>
                      <a:lnTo>
                        <a:pt x="989" y="1026"/>
                      </a:lnTo>
                      <a:lnTo>
                        <a:pt x="968" y="1036"/>
                      </a:lnTo>
                      <a:lnTo>
                        <a:pt x="945" y="1043"/>
                      </a:lnTo>
                      <a:lnTo>
                        <a:pt x="922" y="1046"/>
                      </a:lnTo>
                      <a:lnTo>
                        <a:pt x="899" y="1043"/>
                      </a:lnTo>
                      <a:lnTo>
                        <a:pt x="876" y="1036"/>
                      </a:lnTo>
                      <a:lnTo>
                        <a:pt x="855" y="1026"/>
                      </a:lnTo>
                      <a:lnTo>
                        <a:pt x="837" y="1010"/>
                      </a:lnTo>
                      <a:lnTo>
                        <a:pt x="522" y="694"/>
                      </a:lnTo>
                      <a:lnTo>
                        <a:pt x="206" y="1010"/>
                      </a:lnTo>
                      <a:lnTo>
                        <a:pt x="188" y="1026"/>
                      </a:lnTo>
                      <a:lnTo>
                        <a:pt x="167" y="1036"/>
                      </a:lnTo>
                      <a:lnTo>
                        <a:pt x="144" y="1043"/>
                      </a:lnTo>
                      <a:lnTo>
                        <a:pt x="121" y="1046"/>
                      </a:lnTo>
                      <a:lnTo>
                        <a:pt x="98" y="1043"/>
                      </a:lnTo>
                      <a:lnTo>
                        <a:pt x="76" y="1036"/>
                      </a:lnTo>
                      <a:lnTo>
                        <a:pt x="54" y="1026"/>
                      </a:lnTo>
                      <a:lnTo>
                        <a:pt x="36" y="1010"/>
                      </a:lnTo>
                      <a:lnTo>
                        <a:pt x="20" y="991"/>
                      </a:lnTo>
                      <a:lnTo>
                        <a:pt x="9" y="969"/>
                      </a:lnTo>
                      <a:lnTo>
                        <a:pt x="2" y="947"/>
                      </a:lnTo>
                      <a:lnTo>
                        <a:pt x="0" y="924"/>
                      </a:lnTo>
                      <a:lnTo>
                        <a:pt x="2" y="901"/>
                      </a:lnTo>
                      <a:lnTo>
                        <a:pt x="9" y="878"/>
                      </a:lnTo>
                      <a:lnTo>
                        <a:pt x="20" y="857"/>
                      </a:lnTo>
                      <a:lnTo>
                        <a:pt x="36" y="839"/>
                      </a:lnTo>
                      <a:lnTo>
                        <a:pt x="350" y="522"/>
                      </a:lnTo>
                      <a:lnTo>
                        <a:pt x="36" y="207"/>
                      </a:lnTo>
                      <a:lnTo>
                        <a:pt x="20" y="188"/>
                      </a:lnTo>
                      <a:lnTo>
                        <a:pt x="9" y="168"/>
                      </a:lnTo>
                      <a:lnTo>
                        <a:pt x="2" y="144"/>
                      </a:lnTo>
                      <a:lnTo>
                        <a:pt x="0" y="121"/>
                      </a:lnTo>
                      <a:lnTo>
                        <a:pt x="0" y="121"/>
                      </a:lnTo>
                      <a:lnTo>
                        <a:pt x="2" y="98"/>
                      </a:lnTo>
                      <a:lnTo>
                        <a:pt x="9" y="75"/>
                      </a:lnTo>
                      <a:lnTo>
                        <a:pt x="20" y="54"/>
                      </a:lnTo>
                      <a:lnTo>
                        <a:pt x="36" y="36"/>
                      </a:lnTo>
                      <a:lnTo>
                        <a:pt x="54" y="20"/>
                      </a:lnTo>
                      <a:lnTo>
                        <a:pt x="76" y="9"/>
                      </a:lnTo>
                      <a:lnTo>
                        <a:pt x="98" y="2"/>
                      </a:lnTo>
                      <a:lnTo>
                        <a:pt x="121"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23">
                  <a:extLst>
                    <a:ext uri="{FF2B5EF4-FFF2-40B4-BE49-F238E27FC236}">
                      <a16:creationId xmlns:a16="http://schemas.microsoft.com/office/drawing/2014/main" id="{84819AFE-BDA1-43CF-A0AF-AF38D63AFE40}"/>
                    </a:ext>
                  </a:extLst>
                </p:cNvPr>
                <p:cNvSpPr/>
                <p:nvPr/>
              </p:nvSpPr>
              <p:spPr bwMode="auto">
                <a:xfrm>
                  <a:off x="6579" y="2521"/>
                  <a:ext cx="522" cy="522"/>
                </a:xfrm>
                <a:custGeom>
                  <a:avLst/>
                  <a:gdLst>
                    <a:gd name="T0" fmla="*/ 144 w 1044"/>
                    <a:gd name="T1" fmla="*/ 3 h 1046"/>
                    <a:gd name="T2" fmla="*/ 188 w 1044"/>
                    <a:gd name="T3" fmla="*/ 20 h 1046"/>
                    <a:gd name="T4" fmla="*/ 521 w 1044"/>
                    <a:gd name="T5" fmla="*/ 350 h 1046"/>
                    <a:gd name="T6" fmla="*/ 856 w 1044"/>
                    <a:gd name="T7" fmla="*/ 20 h 1046"/>
                    <a:gd name="T8" fmla="*/ 899 w 1044"/>
                    <a:gd name="T9" fmla="*/ 3 h 1046"/>
                    <a:gd name="T10" fmla="*/ 946 w 1044"/>
                    <a:gd name="T11" fmla="*/ 3 h 1046"/>
                    <a:gd name="T12" fmla="*/ 989 w 1044"/>
                    <a:gd name="T13" fmla="*/ 20 h 1046"/>
                    <a:gd name="T14" fmla="*/ 1024 w 1044"/>
                    <a:gd name="T15" fmla="*/ 55 h 1046"/>
                    <a:gd name="T16" fmla="*/ 1041 w 1044"/>
                    <a:gd name="T17" fmla="*/ 98 h 1046"/>
                    <a:gd name="T18" fmla="*/ 1041 w 1044"/>
                    <a:gd name="T19" fmla="*/ 145 h 1046"/>
                    <a:gd name="T20" fmla="*/ 1024 w 1044"/>
                    <a:gd name="T21" fmla="*/ 189 h 1046"/>
                    <a:gd name="T22" fmla="*/ 693 w 1044"/>
                    <a:gd name="T23" fmla="*/ 523 h 1046"/>
                    <a:gd name="T24" fmla="*/ 1024 w 1044"/>
                    <a:gd name="T25" fmla="*/ 858 h 1046"/>
                    <a:gd name="T26" fmla="*/ 1041 w 1044"/>
                    <a:gd name="T27" fmla="*/ 900 h 1046"/>
                    <a:gd name="T28" fmla="*/ 1041 w 1044"/>
                    <a:gd name="T29" fmla="*/ 948 h 1046"/>
                    <a:gd name="T30" fmla="*/ 1024 w 1044"/>
                    <a:gd name="T31" fmla="*/ 991 h 1046"/>
                    <a:gd name="T32" fmla="*/ 989 w 1044"/>
                    <a:gd name="T33" fmla="*/ 1025 h 1046"/>
                    <a:gd name="T34" fmla="*/ 946 w 1044"/>
                    <a:gd name="T35" fmla="*/ 1044 h 1046"/>
                    <a:gd name="T36" fmla="*/ 899 w 1044"/>
                    <a:gd name="T37" fmla="*/ 1044 h 1046"/>
                    <a:gd name="T38" fmla="*/ 856 w 1044"/>
                    <a:gd name="T39" fmla="*/ 1025 h 1046"/>
                    <a:gd name="T40" fmla="*/ 521 w 1044"/>
                    <a:gd name="T41" fmla="*/ 695 h 1046"/>
                    <a:gd name="T42" fmla="*/ 188 w 1044"/>
                    <a:gd name="T43" fmla="*/ 1025 h 1046"/>
                    <a:gd name="T44" fmla="*/ 144 w 1044"/>
                    <a:gd name="T45" fmla="*/ 1044 h 1046"/>
                    <a:gd name="T46" fmla="*/ 98 w 1044"/>
                    <a:gd name="T47" fmla="*/ 1044 h 1046"/>
                    <a:gd name="T48" fmla="*/ 54 w 1044"/>
                    <a:gd name="T49" fmla="*/ 1025 h 1046"/>
                    <a:gd name="T50" fmla="*/ 20 w 1044"/>
                    <a:gd name="T51" fmla="*/ 991 h 1046"/>
                    <a:gd name="T52" fmla="*/ 3 w 1044"/>
                    <a:gd name="T53" fmla="*/ 948 h 1046"/>
                    <a:gd name="T54" fmla="*/ 3 w 1044"/>
                    <a:gd name="T55" fmla="*/ 900 h 1046"/>
                    <a:gd name="T56" fmla="*/ 20 w 1044"/>
                    <a:gd name="T57" fmla="*/ 858 h 1046"/>
                    <a:gd name="T58" fmla="*/ 351 w 1044"/>
                    <a:gd name="T59" fmla="*/ 523 h 1046"/>
                    <a:gd name="T60" fmla="*/ 20 w 1044"/>
                    <a:gd name="T61" fmla="*/ 189 h 1046"/>
                    <a:gd name="T62" fmla="*/ 3 w 1044"/>
                    <a:gd name="T63" fmla="*/ 145 h 1046"/>
                    <a:gd name="T64" fmla="*/ 3 w 1044"/>
                    <a:gd name="T65" fmla="*/ 98 h 1046"/>
                    <a:gd name="T66" fmla="*/ 20 w 1044"/>
                    <a:gd name="T67" fmla="*/ 55 h 1046"/>
                    <a:gd name="T68" fmla="*/ 54 w 1044"/>
                    <a:gd name="T69" fmla="*/ 20 h 1046"/>
                    <a:gd name="T70" fmla="*/ 98 w 1044"/>
                    <a:gd name="T71" fmla="*/ 3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4" h="1046">
                      <a:moveTo>
                        <a:pt x="121" y="0"/>
                      </a:moveTo>
                      <a:lnTo>
                        <a:pt x="144" y="3"/>
                      </a:lnTo>
                      <a:lnTo>
                        <a:pt x="166" y="8"/>
                      </a:lnTo>
                      <a:lnTo>
                        <a:pt x="188" y="20"/>
                      </a:lnTo>
                      <a:lnTo>
                        <a:pt x="207" y="35"/>
                      </a:lnTo>
                      <a:lnTo>
                        <a:pt x="521" y="350"/>
                      </a:lnTo>
                      <a:lnTo>
                        <a:pt x="836" y="35"/>
                      </a:lnTo>
                      <a:lnTo>
                        <a:pt x="856" y="20"/>
                      </a:lnTo>
                      <a:lnTo>
                        <a:pt x="876" y="8"/>
                      </a:lnTo>
                      <a:lnTo>
                        <a:pt x="899" y="3"/>
                      </a:lnTo>
                      <a:lnTo>
                        <a:pt x="922" y="0"/>
                      </a:lnTo>
                      <a:lnTo>
                        <a:pt x="946" y="3"/>
                      </a:lnTo>
                      <a:lnTo>
                        <a:pt x="967" y="8"/>
                      </a:lnTo>
                      <a:lnTo>
                        <a:pt x="989" y="20"/>
                      </a:lnTo>
                      <a:lnTo>
                        <a:pt x="1008" y="35"/>
                      </a:lnTo>
                      <a:lnTo>
                        <a:pt x="1024" y="55"/>
                      </a:lnTo>
                      <a:lnTo>
                        <a:pt x="1034" y="75"/>
                      </a:lnTo>
                      <a:lnTo>
                        <a:pt x="1041" y="98"/>
                      </a:lnTo>
                      <a:lnTo>
                        <a:pt x="1044" y="122"/>
                      </a:lnTo>
                      <a:lnTo>
                        <a:pt x="1041" y="145"/>
                      </a:lnTo>
                      <a:lnTo>
                        <a:pt x="1034" y="167"/>
                      </a:lnTo>
                      <a:lnTo>
                        <a:pt x="1024" y="189"/>
                      </a:lnTo>
                      <a:lnTo>
                        <a:pt x="1008" y="207"/>
                      </a:lnTo>
                      <a:lnTo>
                        <a:pt x="693" y="523"/>
                      </a:lnTo>
                      <a:lnTo>
                        <a:pt x="1008" y="838"/>
                      </a:lnTo>
                      <a:lnTo>
                        <a:pt x="1024" y="858"/>
                      </a:lnTo>
                      <a:lnTo>
                        <a:pt x="1034" y="878"/>
                      </a:lnTo>
                      <a:lnTo>
                        <a:pt x="1041" y="900"/>
                      </a:lnTo>
                      <a:lnTo>
                        <a:pt x="1044" y="925"/>
                      </a:lnTo>
                      <a:lnTo>
                        <a:pt x="1041" y="948"/>
                      </a:lnTo>
                      <a:lnTo>
                        <a:pt x="1034" y="970"/>
                      </a:lnTo>
                      <a:lnTo>
                        <a:pt x="1024" y="991"/>
                      </a:lnTo>
                      <a:lnTo>
                        <a:pt x="1008" y="1010"/>
                      </a:lnTo>
                      <a:lnTo>
                        <a:pt x="989" y="1025"/>
                      </a:lnTo>
                      <a:lnTo>
                        <a:pt x="967" y="1037"/>
                      </a:lnTo>
                      <a:lnTo>
                        <a:pt x="946" y="1044"/>
                      </a:lnTo>
                      <a:lnTo>
                        <a:pt x="922" y="1046"/>
                      </a:lnTo>
                      <a:lnTo>
                        <a:pt x="899" y="1044"/>
                      </a:lnTo>
                      <a:lnTo>
                        <a:pt x="876" y="1037"/>
                      </a:lnTo>
                      <a:lnTo>
                        <a:pt x="856" y="1025"/>
                      </a:lnTo>
                      <a:lnTo>
                        <a:pt x="836" y="1010"/>
                      </a:lnTo>
                      <a:lnTo>
                        <a:pt x="521" y="695"/>
                      </a:lnTo>
                      <a:lnTo>
                        <a:pt x="207" y="1010"/>
                      </a:lnTo>
                      <a:lnTo>
                        <a:pt x="188" y="1025"/>
                      </a:lnTo>
                      <a:lnTo>
                        <a:pt x="166" y="1037"/>
                      </a:lnTo>
                      <a:lnTo>
                        <a:pt x="144" y="1044"/>
                      </a:lnTo>
                      <a:lnTo>
                        <a:pt x="121" y="1046"/>
                      </a:lnTo>
                      <a:lnTo>
                        <a:pt x="98" y="1044"/>
                      </a:lnTo>
                      <a:lnTo>
                        <a:pt x="75" y="1037"/>
                      </a:lnTo>
                      <a:lnTo>
                        <a:pt x="54" y="1025"/>
                      </a:lnTo>
                      <a:lnTo>
                        <a:pt x="36" y="1010"/>
                      </a:lnTo>
                      <a:lnTo>
                        <a:pt x="20" y="991"/>
                      </a:lnTo>
                      <a:lnTo>
                        <a:pt x="8" y="970"/>
                      </a:lnTo>
                      <a:lnTo>
                        <a:pt x="3" y="948"/>
                      </a:lnTo>
                      <a:lnTo>
                        <a:pt x="0" y="925"/>
                      </a:lnTo>
                      <a:lnTo>
                        <a:pt x="3" y="900"/>
                      </a:lnTo>
                      <a:lnTo>
                        <a:pt x="8" y="878"/>
                      </a:lnTo>
                      <a:lnTo>
                        <a:pt x="20" y="858"/>
                      </a:lnTo>
                      <a:lnTo>
                        <a:pt x="36" y="838"/>
                      </a:lnTo>
                      <a:lnTo>
                        <a:pt x="351" y="523"/>
                      </a:lnTo>
                      <a:lnTo>
                        <a:pt x="36" y="207"/>
                      </a:lnTo>
                      <a:lnTo>
                        <a:pt x="20" y="189"/>
                      </a:lnTo>
                      <a:lnTo>
                        <a:pt x="8" y="167"/>
                      </a:lnTo>
                      <a:lnTo>
                        <a:pt x="3" y="145"/>
                      </a:lnTo>
                      <a:lnTo>
                        <a:pt x="0" y="122"/>
                      </a:lnTo>
                      <a:lnTo>
                        <a:pt x="3" y="98"/>
                      </a:lnTo>
                      <a:lnTo>
                        <a:pt x="8" y="75"/>
                      </a:lnTo>
                      <a:lnTo>
                        <a:pt x="20" y="55"/>
                      </a:lnTo>
                      <a:lnTo>
                        <a:pt x="36" y="35"/>
                      </a:lnTo>
                      <a:lnTo>
                        <a:pt x="54" y="20"/>
                      </a:lnTo>
                      <a:lnTo>
                        <a:pt x="75" y="8"/>
                      </a:lnTo>
                      <a:lnTo>
                        <a:pt x="98" y="3"/>
                      </a:lnTo>
                      <a:lnTo>
                        <a:pt x="121"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24">
                  <a:extLst>
                    <a:ext uri="{FF2B5EF4-FFF2-40B4-BE49-F238E27FC236}">
                      <a16:creationId xmlns:a16="http://schemas.microsoft.com/office/drawing/2014/main" id="{7B87C56C-1EB3-4231-828A-604A4BCAF998}"/>
                    </a:ext>
                  </a:extLst>
                </p:cNvPr>
                <p:cNvSpPr/>
                <p:nvPr/>
              </p:nvSpPr>
              <p:spPr bwMode="auto">
                <a:xfrm>
                  <a:off x="5973" y="1459"/>
                  <a:ext cx="1135" cy="1029"/>
                </a:xfrm>
                <a:custGeom>
                  <a:avLst/>
                  <a:gdLst>
                    <a:gd name="T0" fmla="*/ 1675 w 2269"/>
                    <a:gd name="T1" fmla="*/ 0 h 2056"/>
                    <a:gd name="T2" fmla="*/ 1720 w 2269"/>
                    <a:gd name="T3" fmla="*/ 15 h 2056"/>
                    <a:gd name="T4" fmla="*/ 2228 w 2269"/>
                    <a:gd name="T5" fmla="*/ 455 h 2056"/>
                    <a:gd name="T6" fmla="*/ 2258 w 2269"/>
                    <a:gd name="T7" fmla="*/ 493 h 2056"/>
                    <a:gd name="T8" fmla="*/ 2269 w 2269"/>
                    <a:gd name="T9" fmla="*/ 538 h 2056"/>
                    <a:gd name="T10" fmla="*/ 2264 w 2269"/>
                    <a:gd name="T11" fmla="*/ 584 h 2056"/>
                    <a:gd name="T12" fmla="*/ 2241 w 2269"/>
                    <a:gd name="T13" fmla="*/ 626 h 2056"/>
                    <a:gd name="T14" fmla="*/ 1796 w 2269"/>
                    <a:gd name="T15" fmla="*/ 1134 h 2056"/>
                    <a:gd name="T16" fmla="*/ 1750 w 2269"/>
                    <a:gd name="T17" fmla="*/ 1155 h 2056"/>
                    <a:gd name="T18" fmla="*/ 1704 w 2269"/>
                    <a:gd name="T19" fmla="*/ 1155 h 2056"/>
                    <a:gd name="T20" fmla="*/ 1663 w 2269"/>
                    <a:gd name="T21" fmla="*/ 1141 h 2056"/>
                    <a:gd name="T22" fmla="*/ 1627 w 2269"/>
                    <a:gd name="T23" fmla="*/ 1110 h 2056"/>
                    <a:gd name="T24" fmla="*/ 1607 w 2269"/>
                    <a:gd name="T25" fmla="*/ 1067 h 2056"/>
                    <a:gd name="T26" fmla="*/ 1604 w 2269"/>
                    <a:gd name="T27" fmla="*/ 1021 h 2056"/>
                    <a:gd name="T28" fmla="*/ 1618 w 2269"/>
                    <a:gd name="T29" fmla="*/ 976 h 2056"/>
                    <a:gd name="T30" fmla="*/ 1874 w 2269"/>
                    <a:gd name="T31" fmla="*/ 678 h 2056"/>
                    <a:gd name="T32" fmla="*/ 1645 w 2269"/>
                    <a:gd name="T33" fmla="*/ 718 h 2056"/>
                    <a:gd name="T34" fmla="*/ 1430 w 2269"/>
                    <a:gd name="T35" fmla="*/ 782 h 2056"/>
                    <a:gd name="T36" fmla="*/ 1230 w 2269"/>
                    <a:gd name="T37" fmla="*/ 865 h 2056"/>
                    <a:gd name="T38" fmla="*/ 1043 w 2269"/>
                    <a:gd name="T39" fmla="*/ 970 h 2056"/>
                    <a:gd name="T40" fmla="*/ 871 w 2269"/>
                    <a:gd name="T41" fmla="*/ 1097 h 2056"/>
                    <a:gd name="T42" fmla="*/ 713 w 2269"/>
                    <a:gd name="T43" fmla="*/ 1245 h 2056"/>
                    <a:gd name="T44" fmla="*/ 570 w 2269"/>
                    <a:gd name="T45" fmla="*/ 1415 h 2056"/>
                    <a:gd name="T46" fmla="*/ 476 w 2269"/>
                    <a:gd name="T47" fmla="*/ 1553 h 2056"/>
                    <a:gd name="T48" fmla="*/ 400 w 2269"/>
                    <a:gd name="T49" fmla="*/ 1685 h 2056"/>
                    <a:gd name="T50" fmla="*/ 339 w 2269"/>
                    <a:gd name="T51" fmla="*/ 1810 h 2056"/>
                    <a:gd name="T52" fmla="*/ 291 w 2269"/>
                    <a:gd name="T53" fmla="*/ 1922 h 2056"/>
                    <a:gd name="T54" fmla="*/ 258 w 2269"/>
                    <a:gd name="T55" fmla="*/ 2016 h 2056"/>
                    <a:gd name="T56" fmla="*/ 190 w 2269"/>
                    <a:gd name="T57" fmla="*/ 2041 h 2056"/>
                    <a:gd name="T58" fmla="*/ 74 w 2269"/>
                    <a:gd name="T59" fmla="*/ 2029 h 2056"/>
                    <a:gd name="T60" fmla="*/ 0 w 2269"/>
                    <a:gd name="T61" fmla="*/ 2033 h 2056"/>
                    <a:gd name="T62" fmla="*/ 22 w 2269"/>
                    <a:gd name="T63" fmla="*/ 1959 h 2056"/>
                    <a:gd name="T64" fmla="*/ 54 w 2269"/>
                    <a:gd name="T65" fmla="*/ 1865 h 2056"/>
                    <a:gd name="T66" fmla="*/ 99 w 2269"/>
                    <a:gd name="T67" fmla="*/ 1752 h 2056"/>
                    <a:gd name="T68" fmla="*/ 157 w 2269"/>
                    <a:gd name="T69" fmla="*/ 1627 h 2056"/>
                    <a:gd name="T70" fmla="*/ 230 w 2269"/>
                    <a:gd name="T71" fmla="*/ 1491 h 2056"/>
                    <a:gd name="T72" fmla="*/ 319 w 2269"/>
                    <a:gd name="T73" fmla="*/ 1349 h 2056"/>
                    <a:gd name="T74" fmla="*/ 410 w 2269"/>
                    <a:gd name="T75" fmla="*/ 1226 h 2056"/>
                    <a:gd name="T76" fmla="*/ 498 w 2269"/>
                    <a:gd name="T77" fmla="*/ 1122 h 2056"/>
                    <a:gd name="T78" fmla="*/ 599 w 2269"/>
                    <a:gd name="T79" fmla="*/ 1018 h 2056"/>
                    <a:gd name="T80" fmla="*/ 713 w 2269"/>
                    <a:gd name="T81" fmla="*/ 915 h 2056"/>
                    <a:gd name="T82" fmla="*/ 842 w 2269"/>
                    <a:gd name="T83" fmla="*/ 815 h 2056"/>
                    <a:gd name="T84" fmla="*/ 987 w 2269"/>
                    <a:gd name="T85" fmla="*/ 723 h 2056"/>
                    <a:gd name="T86" fmla="*/ 1147 w 2269"/>
                    <a:gd name="T87" fmla="*/ 637 h 2056"/>
                    <a:gd name="T88" fmla="*/ 1323 w 2269"/>
                    <a:gd name="T89" fmla="*/ 563 h 2056"/>
                    <a:gd name="T90" fmla="*/ 1517 w 2269"/>
                    <a:gd name="T91" fmla="*/ 502 h 2056"/>
                    <a:gd name="T92" fmla="*/ 1728 w 2269"/>
                    <a:gd name="T93" fmla="*/ 455 h 2056"/>
                    <a:gd name="T94" fmla="*/ 1581 w 2269"/>
                    <a:gd name="T95" fmla="*/ 212 h 2056"/>
                    <a:gd name="T96" fmla="*/ 1551 w 2269"/>
                    <a:gd name="T97" fmla="*/ 174 h 2056"/>
                    <a:gd name="T98" fmla="*/ 1540 w 2269"/>
                    <a:gd name="T99" fmla="*/ 129 h 2056"/>
                    <a:gd name="T100" fmla="*/ 1546 w 2269"/>
                    <a:gd name="T101" fmla="*/ 83 h 2056"/>
                    <a:gd name="T102" fmla="*/ 1569 w 2269"/>
                    <a:gd name="T103" fmla="*/ 41 h 2056"/>
                    <a:gd name="T104" fmla="*/ 1607 w 2269"/>
                    <a:gd name="T105" fmla="*/ 11 h 2056"/>
                    <a:gd name="T106" fmla="*/ 1652 w 2269"/>
                    <a:gd name="T107" fmla="*/ 0 h 2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9" h="2056">
                      <a:moveTo>
                        <a:pt x="1652" y="0"/>
                      </a:moveTo>
                      <a:lnTo>
                        <a:pt x="1675" y="0"/>
                      </a:lnTo>
                      <a:lnTo>
                        <a:pt x="1698" y="5"/>
                      </a:lnTo>
                      <a:lnTo>
                        <a:pt x="1720" y="15"/>
                      </a:lnTo>
                      <a:lnTo>
                        <a:pt x="1739" y="28"/>
                      </a:lnTo>
                      <a:lnTo>
                        <a:pt x="2228" y="455"/>
                      </a:lnTo>
                      <a:lnTo>
                        <a:pt x="2245" y="472"/>
                      </a:lnTo>
                      <a:lnTo>
                        <a:pt x="2258" y="493"/>
                      </a:lnTo>
                      <a:lnTo>
                        <a:pt x="2266" y="515"/>
                      </a:lnTo>
                      <a:lnTo>
                        <a:pt x="2269" y="538"/>
                      </a:lnTo>
                      <a:lnTo>
                        <a:pt x="2269" y="561"/>
                      </a:lnTo>
                      <a:lnTo>
                        <a:pt x="2264" y="584"/>
                      </a:lnTo>
                      <a:lnTo>
                        <a:pt x="2255" y="606"/>
                      </a:lnTo>
                      <a:lnTo>
                        <a:pt x="2241" y="626"/>
                      </a:lnTo>
                      <a:lnTo>
                        <a:pt x="1815" y="1116"/>
                      </a:lnTo>
                      <a:lnTo>
                        <a:pt x="1796" y="1134"/>
                      </a:lnTo>
                      <a:lnTo>
                        <a:pt x="1774" y="1147"/>
                      </a:lnTo>
                      <a:lnTo>
                        <a:pt x="1750" y="1155"/>
                      </a:lnTo>
                      <a:lnTo>
                        <a:pt x="1724" y="1157"/>
                      </a:lnTo>
                      <a:lnTo>
                        <a:pt x="1704" y="1155"/>
                      </a:lnTo>
                      <a:lnTo>
                        <a:pt x="1683" y="1150"/>
                      </a:lnTo>
                      <a:lnTo>
                        <a:pt x="1663" y="1141"/>
                      </a:lnTo>
                      <a:lnTo>
                        <a:pt x="1645" y="1127"/>
                      </a:lnTo>
                      <a:lnTo>
                        <a:pt x="1627" y="1110"/>
                      </a:lnTo>
                      <a:lnTo>
                        <a:pt x="1615" y="1089"/>
                      </a:lnTo>
                      <a:lnTo>
                        <a:pt x="1607" y="1067"/>
                      </a:lnTo>
                      <a:lnTo>
                        <a:pt x="1603" y="1044"/>
                      </a:lnTo>
                      <a:lnTo>
                        <a:pt x="1604" y="1021"/>
                      </a:lnTo>
                      <a:lnTo>
                        <a:pt x="1609" y="998"/>
                      </a:lnTo>
                      <a:lnTo>
                        <a:pt x="1618" y="976"/>
                      </a:lnTo>
                      <a:lnTo>
                        <a:pt x="1633" y="956"/>
                      </a:lnTo>
                      <a:lnTo>
                        <a:pt x="1874" y="678"/>
                      </a:lnTo>
                      <a:lnTo>
                        <a:pt x="1758" y="695"/>
                      </a:lnTo>
                      <a:lnTo>
                        <a:pt x="1645" y="718"/>
                      </a:lnTo>
                      <a:lnTo>
                        <a:pt x="1536" y="747"/>
                      </a:lnTo>
                      <a:lnTo>
                        <a:pt x="1430" y="782"/>
                      </a:lnTo>
                      <a:lnTo>
                        <a:pt x="1328" y="821"/>
                      </a:lnTo>
                      <a:lnTo>
                        <a:pt x="1230" y="865"/>
                      </a:lnTo>
                      <a:lnTo>
                        <a:pt x="1134" y="915"/>
                      </a:lnTo>
                      <a:lnTo>
                        <a:pt x="1043" y="970"/>
                      </a:lnTo>
                      <a:lnTo>
                        <a:pt x="955" y="1031"/>
                      </a:lnTo>
                      <a:lnTo>
                        <a:pt x="871" y="1097"/>
                      </a:lnTo>
                      <a:lnTo>
                        <a:pt x="791" y="1169"/>
                      </a:lnTo>
                      <a:lnTo>
                        <a:pt x="713" y="1245"/>
                      </a:lnTo>
                      <a:lnTo>
                        <a:pt x="641" y="1327"/>
                      </a:lnTo>
                      <a:lnTo>
                        <a:pt x="570" y="1415"/>
                      </a:lnTo>
                      <a:lnTo>
                        <a:pt x="521" y="1483"/>
                      </a:lnTo>
                      <a:lnTo>
                        <a:pt x="476" y="1553"/>
                      </a:lnTo>
                      <a:lnTo>
                        <a:pt x="436" y="1620"/>
                      </a:lnTo>
                      <a:lnTo>
                        <a:pt x="400" y="1685"/>
                      </a:lnTo>
                      <a:lnTo>
                        <a:pt x="366" y="1749"/>
                      </a:lnTo>
                      <a:lnTo>
                        <a:pt x="339" y="1810"/>
                      </a:lnTo>
                      <a:lnTo>
                        <a:pt x="313" y="1868"/>
                      </a:lnTo>
                      <a:lnTo>
                        <a:pt x="291" y="1922"/>
                      </a:lnTo>
                      <a:lnTo>
                        <a:pt x="273" y="1972"/>
                      </a:lnTo>
                      <a:lnTo>
                        <a:pt x="258" y="2016"/>
                      </a:lnTo>
                      <a:lnTo>
                        <a:pt x="245" y="2056"/>
                      </a:lnTo>
                      <a:lnTo>
                        <a:pt x="190" y="2041"/>
                      </a:lnTo>
                      <a:lnTo>
                        <a:pt x="132" y="2032"/>
                      </a:lnTo>
                      <a:lnTo>
                        <a:pt x="74" y="2029"/>
                      </a:lnTo>
                      <a:lnTo>
                        <a:pt x="37" y="2030"/>
                      </a:lnTo>
                      <a:lnTo>
                        <a:pt x="0" y="2033"/>
                      </a:lnTo>
                      <a:lnTo>
                        <a:pt x="9" y="2000"/>
                      </a:lnTo>
                      <a:lnTo>
                        <a:pt x="22" y="1959"/>
                      </a:lnTo>
                      <a:lnTo>
                        <a:pt x="37" y="1914"/>
                      </a:lnTo>
                      <a:lnTo>
                        <a:pt x="54" y="1865"/>
                      </a:lnTo>
                      <a:lnTo>
                        <a:pt x="75" y="1810"/>
                      </a:lnTo>
                      <a:lnTo>
                        <a:pt x="99" y="1752"/>
                      </a:lnTo>
                      <a:lnTo>
                        <a:pt x="125" y="1691"/>
                      </a:lnTo>
                      <a:lnTo>
                        <a:pt x="157" y="1627"/>
                      </a:lnTo>
                      <a:lnTo>
                        <a:pt x="191" y="1559"/>
                      </a:lnTo>
                      <a:lnTo>
                        <a:pt x="230" y="1491"/>
                      </a:lnTo>
                      <a:lnTo>
                        <a:pt x="273" y="1421"/>
                      </a:lnTo>
                      <a:lnTo>
                        <a:pt x="319" y="1349"/>
                      </a:lnTo>
                      <a:lnTo>
                        <a:pt x="371" y="1278"/>
                      </a:lnTo>
                      <a:lnTo>
                        <a:pt x="410" y="1226"/>
                      </a:lnTo>
                      <a:lnTo>
                        <a:pt x="453" y="1175"/>
                      </a:lnTo>
                      <a:lnTo>
                        <a:pt x="498" y="1122"/>
                      </a:lnTo>
                      <a:lnTo>
                        <a:pt x="547" y="1070"/>
                      </a:lnTo>
                      <a:lnTo>
                        <a:pt x="599" y="1018"/>
                      </a:lnTo>
                      <a:lnTo>
                        <a:pt x="655" y="966"/>
                      </a:lnTo>
                      <a:lnTo>
                        <a:pt x="713" y="915"/>
                      </a:lnTo>
                      <a:lnTo>
                        <a:pt x="777" y="864"/>
                      </a:lnTo>
                      <a:lnTo>
                        <a:pt x="842" y="815"/>
                      </a:lnTo>
                      <a:lnTo>
                        <a:pt x="913" y="768"/>
                      </a:lnTo>
                      <a:lnTo>
                        <a:pt x="987" y="723"/>
                      </a:lnTo>
                      <a:lnTo>
                        <a:pt x="1065" y="679"/>
                      </a:lnTo>
                      <a:lnTo>
                        <a:pt x="1147" y="637"/>
                      </a:lnTo>
                      <a:lnTo>
                        <a:pt x="1233" y="599"/>
                      </a:lnTo>
                      <a:lnTo>
                        <a:pt x="1323" y="563"/>
                      </a:lnTo>
                      <a:lnTo>
                        <a:pt x="1418" y="531"/>
                      </a:lnTo>
                      <a:lnTo>
                        <a:pt x="1517" y="502"/>
                      </a:lnTo>
                      <a:lnTo>
                        <a:pt x="1619" y="477"/>
                      </a:lnTo>
                      <a:lnTo>
                        <a:pt x="1728" y="455"/>
                      </a:lnTo>
                      <a:lnTo>
                        <a:pt x="1840" y="437"/>
                      </a:lnTo>
                      <a:lnTo>
                        <a:pt x="1581" y="212"/>
                      </a:lnTo>
                      <a:lnTo>
                        <a:pt x="1564" y="194"/>
                      </a:lnTo>
                      <a:lnTo>
                        <a:pt x="1551" y="174"/>
                      </a:lnTo>
                      <a:lnTo>
                        <a:pt x="1543" y="152"/>
                      </a:lnTo>
                      <a:lnTo>
                        <a:pt x="1540" y="129"/>
                      </a:lnTo>
                      <a:lnTo>
                        <a:pt x="1540" y="106"/>
                      </a:lnTo>
                      <a:lnTo>
                        <a:pt x="1546" y="83"/>
                      </a:lnTo>
                      <a:lnTo>
                        <a:pt x="1555" y="61"/>
                      </a:lnTo>
                      <a:lnTo>
                        <a:pt x="1569" y="41"/>
                      </a:lnTo>
                      <a:lnTo>
                        <a:pt x="1587" y="24"/>
                      </a:lnTo>
                      <a:lnTo>
                        <a:pt x="1607" y="11"/>
                      </a:lnTo>
                      <a:lnTo>
                        <a:pt x="1629" y="3"/>
                      </a:lnTo>
                      <a:lnTo>
                        <a:pt x="1652"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5">
                  <a:extLst>
                    <a:ext uri="{FF2B5EF4-FFF2-40B4-BE49-F238E27FC236}">
                      <a16:creationId xmlns:a16="http://schemas.microsoft.com/office/drawing/2014/main" id="{8D9B0DA5-9F06-4CBA-A10E-FF8EF67310BD}"/>
                    </a:ext>
                  </a:extLst>
                </p:cNvPr>
                <p:cNvSpPr/>
                <p:nvPr/>
              </p:nvSpPr>
              <p:spPr bwMode="auto">
                <a:xfrm>
                  <a:off x="5831" y="2574"/>
                  <a:ext cx="358" cy="359"/>
                </a:xfrm>
                <a:custGeom>
                  <a:avLst/>
                  <a:gdLst>
                    <a:gd name="T0" fmla="*/ 359 w 716"/>
                    <a:gd name="T1" fmla="*/ 0 h 717"/>
                    <a:gd name="T2" fmla="*/ 407 w 716"/>
                    <a:gd name="T3" fmla="*/ 3 h 717"/>
                    <a:gd name="T4" fmla="*/ 453 w 716"/>
                    <a:gd name="T5" fmla="*/ 12 h 717"/>
                    <a:gd name="T6" fmla="*/ 498 w 716"/>
                    <a:gd name="T7" fmla="*/ 27 h 717"/>
                    <a:gd name="T8" fmla="*/ 540 w 716"/>
                    <a:gd name="T9" fmla="*/ 48 h 717"/>
                    <a:gd name="T10" fmla="*/ 578 w 716"/>
                    <a:gd name="T11" fmla="*/ 75 h 717"/>
                    <a:gd name="T12" fmla="*/ 611 w 716"/>
                    <a:gd name="T13" fmla="*/ 105 h 717"/>
                    <a:gd name="T14" fmla="*/ 642 w 716"/>
                    <a:gd name="T15" fmla="*/ 139 h 717"/>
                    <a:gd name="T16" fmla="*/ 667 w 716"/>
                    <a:gd name="T17" fmla="*/ 177 h 717"/>
                    <a:gd name="T18" fmla="*/ 688 w 716"/>
                    <a:gd name="T19" fmla="*/ 219 h 717"/>
                    <a:gd name="T20" fmla="*/ 703 w 716"/>
                    <a:gd name="T21" fmla="*/ 263 h 717"/>
                    <a:gd name="T22" fmla="*/ 714 w 716"/>
                    <a:gd name="T23" fmla="*/ 309 h 717"/>
                    <a:gd name="T24" fmla="*/ 716 w 716"/>
                    <a:gd name="T25" fmla="*/ 358 h 717"/>
                    <a:gd name="T26" fmla="*/ 714 w 716"/>
                    <a:gd name="T27" fmla="*/ 407 h 717"/>
                    <a:gd name="T28" fmla="*/ 703 w 716"/>
                    <a:gd name="T29" fmla="*/ 454 h 717"/>
                    <a:gd name="T30" fmla="*/ 688 w 716"/>
                    <a:gd name="T31" fmla="*/ 498 h 717"/>
                    <a:gd name="T32" fmla="*/ 667 w 716"/>
                    <a:gd name="T33" fmla="*/ 539 h 717"/>
                    <a:gd name="T34" fmla="*/ 642 w 716"/>
                    <a:gd name="T35" fmla="*/ 577 h 717"/>
                    <a:gd name="T36" fmla="*/ 611 w 716"/>
                    <a:gd name="T37" fmla="*/ 612 h 717"/>
                    <a:gd name="T38" fmla="*/ 578 w 716"/>
                    <a:gd name="T39" fmla="*/ 642 h 717"/>
                    <a:gd name="T40" fmla="*/ 540 w 716"/>
                    <a:gd name="T41" fmla="*/ 669 h 717"/>
                    <a:gd name="T42" fmla="*/ 498 w 716"/>
                    <a:gd name="T43" fmla="*/ 689 h 717"/>
                    <a:gd name="T44" fmla="*/ 453 w 716"/>
                    <a:gd name="T45" fmla="*/ 704 h 717"/>
                    <a:gd name="T46" fmla="*/ 407 w 716"/>
                    <a:gd name="T47" fmla="*/ 714 h 717"/>
                    <a:gd name="T48" fmla="*/ 359 w 716"/>
                    <a:gd name="T49" fmla="*/ 717 h 717"/>
                    <a:gd name="T50" fmla="*/ 310 w 716"/>
                    <a:gd name="T51" fmla="*/ 714 h 717"/>
                    <a:gd name="T52" fmla="*/ 263 w 716"/>
                    <a:gd name="T53" fmla="*/ 704 h 717"/>
                    <a:gd name="T54" fmla="*/ 219 w 716"/>
                    <a:gd name="T55" fmla="*/ 689 h 717"/>
                    <a:gd name="T56" fmla="*/ 178 w 716"/>
                    <a:gd name="T57" fmla="*/ 669 h 717"/>
                    <a:gd name="T58" fmla="*/ 140 w 716"/>
                    <a:gd name="T59" fmla="*/ 642 h 717"/>
                    <a:gd name="T60" fmla="*/ 105 w 716"/>
                    <a:gd name="T61" fmla="*/ 612 h 717"/>
                    <a:gd name="T62" fmla="*/ 75 w 716"/>
                    <a:gd name="T63" fmla="*/ 577 h 717"/>
                    <a:gd name="T64" fmla="*/ 50 w 716"/>
                    <a:gd name="T65" fmla="*/ 539 h 717"/>
                    <a:gd name="T66" fmla="*/ 29 w 716"/>
                    <a:gd name="T67" fmla="*/ 498 h 717"/>
                    <a:gd name="T68" fmla="*/ 13 w 716"/>
                    <a:gd name="T69" fmla="*/ 454 h 717"/>
                    <a:gd name="T70" fmla="*/ 4 w 716"/>
                    <a:gd name="T71" fmla="*/ 407 h 717"/>
                    <a:gd name="T72" fmla="*/ 0 w 716"/>
                    <a:gd name="T73" fmla="*/ 358 h 717"/>
                    <a:gd name="T74" fmla="*/ 4 w 716"/>
                    <a:gd name="T75" fmla="*/ 309 h 717"/>
                    <a:gd name="T76" fmla="*/ 13 w 716"/>
                    <a:gd name="T77" fmla="*/ 263 h 717"/>
                    <a:gd name="T78" fmla="*/ 29 w 716"/>
                    <a:gd name="T79" fmla="*/ 219 h 717"/>
                    <a:gd name="T80" fmla="*/ 50 w 716"/>
                    <a:gd name="T81" fmla="*/ 177 h 717"/>
                    <a:gd name="T82" fmla="*/ 75 w 716"/>
                    <a:gd name="T83" fmla="*/ 139 h 717"/>
                    <a:gd name="T84" fmla="*/ 105 w 716"/>
                    <a:gd name="T85" fmla="*/ 105 h 717"/>
                    <a:gd name="T86" fmla="*/ 140 w 716"/>
                    <a:gd name="T87" fmla="*/ 75 h 717"/>
                    <a:gd name="T88" fmla="*/ 178 w 716"/>
                    <a:gd name="T89" fmla="*/ 48 h 717"/>
                    <a:gd name="T90" fmla="*/ 219 w 716"/>
                    <a:gd name="T91" fmla="*/ 27 h 717"/>
                    <a:gd name="T92" fmla="*/ 263 w 716"/>
                    <a:gd name="T93" fmla="*/ 12 h 717"/>
                    <a:gd name="T94" fmla="*/ 310 w 716"/>
                    <a:gd name="T95" fmla="*/ 3 h 717"/>
                    <a:gd name="T96" fmla="*/ 359 w 716"/>
                    <a:gd name="T9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717">
                      <a:moveTo>
                        <a:pt x="359" y="0"/>
                      </a:moveTo>
                      <a:lnTo>
                        <a:pt x="407" y="3"/>
                      </a:lnTo>
                      <a:lnTo>
                        <a:pt x="453" y="12"/>
                      </a:lnTo>
                      <a:lnTo>
                        <a:pt x="498" y="27"/>
                      </a:lnTo>
                      <a:lnTo>
                        <a:pt x="540" y="48"/>
                      </a:lnTo>
                      <a:lnTo>
                        <a:pt x="578" y="75"/>
                      </a:lnTo>
                      <a:lnTo>
                        <a:pt x="611" y="105"/>
                      </a:lnTo>
                      <a:lnTo>
                        <a:pt x="642" y="139"/>
                      </a:lnTo>
                      <a:lnTo>
                        <a:pt x="667" y="177"/>
                      </a:lnTo>
                      <a:lnTo>
                        <a:pt x="688" y="219"/>
                      </a:lnTo>
                      <a:lnTo>
                        <a:pt x="703" y="263"/>
                      </a:lnTo>
                      <a:lnTo>
                        <a:pt x="714" y="309"/>
                      </a:lnTo>
                      <a:lnTo>
                        <a:pt x="716" y="358"/>
                      </a:lnTo>
                      <a:lnTo>
                        <a:pt x="714" y="407"/>
                      </a:lnTo>
                      <a:lnTo>
                        <a:pt x="703" y="454"/>
                      </a:lnTo>
                      <a:lnTo>
                        <a:pt x="688" y="498"/>
                      </a:lnTo>
                      <a:lnTo>
                        <a:pt x="667" y="539"/>
                      </a:lnTo>
                      <a:lnTo>
                        <a:pt x="642" y="577"/>
                      </a:lnTo>
                      <a:lnTo>
                        <a:pt x="611" y="612"/>
                      </a:lnTo>
                      <a:lnTo>
                        <a:pt x="578" y="642"/>
                      </a:lnTo>
                      <a:lnTo>
                        <a:pt x="540" y="669"/>
                      </a:lnTo>
                      <a:lnTo>
                        <a:pt x="498" y="689"/>
                      </a:lnTo>
                      <a:lnTo>
                        <a:pt x="453" y="704"/>
                      </a:lnTo>
                      <a:lnTo>
                        <a:pt x="407" y="714"/>
                      </a:lnTo>
                      <a:lnTo>
                        <a:pt x="359" y="717"/>
                      </a:lnTo>
                      <a:lnTo>
                        <a:pt x="310" y="714"/>
                      </a:lnTo>
                      <a:lnTo>
                        <a:pt x="263" y="704"/>
                      </a:lnTo>
                      <a:lnTo>
                        <a:pt x="219" y="689"/>
                      </a:lnTo>
                      <a:lnTo>
                        <a:pt x="178" y="669"/>
                      </a:lnTo>
                      <a:lnTo>
                        <a:pt x="140" y="642"/>
                      </a:lnTo>
                      <a:lnTo>
                        <a:pt x="105" y="612"/>
                      </a:lnTo>
                      <a:lnTo>
                        <a:pt x="75" y="577"/>
                      </a:lnTo>
                      <a:lnTo>
                        <a:pt x="50" y="539"/>
                      </a:lnTo>
                      <a:lnTo>
                        <a:pt x="29" y="498"/>
                      </a:lnTo>
                      <a:lnTo>
                        <a:pt x="13" y="454"/>
                      </a:lnTo>
                      <a:lnTo>
                        <a:pt x="4" y="407"/>
                      </a:lnTo>
                      <a:lnTo>
                        <a:pt x="0" y="358"/>
                      </a:lnTo>
                      <a:lnTo>
                        <a:pt x="4" y="309"/>
                      </a:lnTo>
                      <a:lnTo>
                        <a:pt x="13" y="263"/>
                      </a:lnTo>
                      <a:lnTo>
                        <a:pt x="29" y="219"/>
                      </a:lnTo>
                      <a:lnTo>
                        <a:pt x="50" y="177"/>
                      </a:lnTo>
                      <a:lnTo>
                        <a:pt x="75" y="139"/>
                      </a:lnTo>
                      <a:lnTo>
                        <a:pt x="105" y="105"/>
                      </a:lnTo>
                      <a:lnTo>
                        <a:pt x="140" y="75"/>
                      </a:lnTo>
                      <a:lnTo>
                        <a:pt x="178" y="48"/>
                      </a:lnTo>
                      <a:lnTo>
                        <a:pt x="219" y="27"/>
                      </a:lnTo>
                      <a:lnTo>
                        <a:pt x="263" y="12"/>
                      </a:lnTo>
                      <a:lnTo>
                        <a:pt x="310" y="3"/>
                      </a:lnTo>
                      <a:lnTo>
                        <a:pt x="359"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6">
                  <a:extLst>
                    <a:ext uri="{FF2B5EF4-FFF2-40B4-BE49-F238E27FC236}">
                      <a16:creationId xmlns:a16="http://schemas.microsoft.com/office/drawing/2014/main" id="{FFDACBAD-3C1F-4A1A-B335-397D826F998F}"/>
                    </a:ext>
                  </a:extLst>
                </p:cNvPr>
                <p:cNvSpPr/>
                <p:nvPr/>
              </p:nvSpPr>
              <p:spPr bwMode="auto">
                <a:xfrm>
                  <a:off x="7319" y="1541"/>
                  <a:ext cx="358" cy="359"/>
                </a:xfrm>
                <a:custGeom>
                  <a:avLst/>
                  <a:gdLst>
                    <a:gd name="T0" fmla="*/ 359 w 716"/>
                    <a:gd name="T1" fmla="*/ 0 h 717"/>
                    <a:gd name="T2" fmla="*/ 407 w 716"/>
                    <a:gd name="T3" fmla="*/ 3 h 717"/>
                    <a:gd name="T4" fmla="*/ 453 w 716"/>
                    <a:gd name="T5" fmla="*/ 12 h 717"/>
                    <a:gd name="T6" fmla="*/ 498 w 716"/>
                    <a:gd name="T7" fmla="*/ 28 h 717"/>
                    <a:gd name="T8" fmla="*/ 540 w 716"/>
                    <a:gd name="T9" fmla="*/ 49 h 717"/>
                    <a:gd name="T10" fmla="*/ 578 w 716"/>
                    <a:gd name="T11" fmla="*/ 75 h 717"/>
                    <a:gd name="T12" fmla="*/ 611 w 716"/>
                    <a:gd name="T13" fmla="*/ 105 h 717"/>
                    <a:gd name="T14" fmla="*/ 642 w 716"/>
                    <a:gd name="T15" fmla="*/ 139 h 717"/>
                    <a:gd name="T16" fmla="*/ 668 w 716"/>
                    <a:gd name="T17" fmla="*/ 178 h 717"/>
                    <a:gd name="T18" fmla="*/ 688 w 716"/>
                    <a:gd name="T19" fmla="*/ 219 h 717"/>
                    <a:gd name="T20" fmla="*/ 703 w 716"/>
                    <a:gd name="T21" fmla="*/ 263 h 717"/>
                    <a:gd name="T22" fmla="*/ 714 w 716"/>
                    <a:gd name="T23" fmla="*/ 310 h 717"/>
                    <a:gd name="T24" fmla="*/ 716 w 716"/>
                    <a:gd name="T25" fmla="*/ 359 h 717"/>
                    <a:gd name="T26" fmla="*/ 714 w 716"/>
                    <a:gd name="T27" fmla="*/ 408 h 717"/>
                    <a:gd name="T28" fmla="*/ 703 w 716"/>
                    <a:gd name="T29" fmla="*/ 454 h 717"/>
                    <a:gd name="T30" fmla="*/ 688 w 716"/>
                    <a:gd name="T31" fmla="*/ 498 h 717"/>
                    <a:gd name="T32" fmla="*/ 668 w 716"/>
                    <a:gd name="T33" fmla="*/ 539 h 717"/>
                    <a:gd name="T34" fmla="*/ 642 w 716"/>
                    <a:gd name="T35" fmla="*/ 577 h 717"/>
                    <a:gd name="T36" fmla="*/ 611 w 716"/>
                    <a:gd name="T37" fmla="*/ 612 h 717"/>
                    <a:gd name="T38" fmla="*/ 578 w 716"/>
                    <a:gd name="T39" fmla="*/ 642 h 717"/>
                    <a:gd name="T40" fmla="*/ 540 w 716"/>
                    <a:gd name="T41" fmla="*/ 669 h 717"/>
                    <a:gd name="T42" fmla="*/ 498 w 716"/>
                    <a:gd name="T43" fmla="*/ 689 h 717"/>
                    <a:gd name="T44" fmla="*/ 453 w 716"/>
                    <a:gd name="T45" fmla="*/ 704 h 717"/>
                    <a:gd name="T46" fmla="*/ 407 w 716"/>
                    <a:gd name="T47" fmla="*/ 714 h 717"/>
                    <a:gd name="T48" fmla="*/ 359 w 716"/>
                    <a:gd name="T49" fmla="*/ 717 h 717"/>
                    <a:gd name="T50" fmla="*/ 310 w 716"/>
                    <a:gd name="T51" fmla="*/ 714 h 717"/>
                    <a:gd name="T52" fmla="*/ 263 w 716"/>
                    <a:gd name="T53" fmla="*/ 704 h 717"/>
                    <a:gd name="T54" fmla="*/ 219 w 716"/>
                    <a:gd name="T55" fmla="*/ 689 h 717"/>
                    <a:gd name="T56" fmla="*/ 178 w 716"/>
                    <a:gd name="T57" fmla="*/ 669 h 717"/>
                    <a:gd name="T58" fmla="*/ 140 w 716"/>
                    <a:gd name="T59" fmla="*/ 642 h 717"/>
                    <a:gd name="T60" fmla="*/ 105 w 716"/>
                    <a:gd name="T61" fmla="*/ 612 h 717"/>
                    <a:gd name="T62" fmla="*/ 75 w 716"/>
                    <a:gd name="T63" fmla="*/ 577 h 717"/>
                    <a:gd name="T64" fmla="*/ 50 w 716"/>
                    <a:gd name="T65" fmla="*/ 539 h 717"/>
                    <a:gd name="T66" fmla="*/ 29 w 716"/>
                    <a:gd name="T67" fmla="*/ 498 h 717"/>
                    <a:gd name="T68" fmla="*/ 14 w 716"/>
                    <a:gd name="T69" fmla="*/ 454 h 717"/>
                    <a:gd name="T70" fmla="*/ 4 w 716"/>
                    <a:gd name="T71" fmla="*/ 408 h 717"/>
                    <a:gd name="T72" fmla="*/ 0 w 716"/>
                    <a:gd name="T73" fmla="*/ 359 h 717"/>
                    <a:gd name="T74" fmla="*/ 4 w 716"/>
                    <a:gd name="T75" fmla="*/ 310 h 717"/>
                    <a:gd name="T76" fmla="*/ 14 w 716"/>
                    <a:gd name="T77" fmla="*/ 263 h 717"/>
                    <a:gd name="T78" fmla="*/ 29 w 716"/>
                    <a:gd name="T79" fmla="*/ 219 h 717"/>
                    <a:gd name="T80" fmla="*/ 50 w 716"/>
                    <a:gd name="T81" fmla="*/ 178 h 717"/>
                    <a:gd name="T82" fmla="*/ 75 w 716"/>
                    <a:gd name="T83" fmla="*/ 139 h 717"/>
                    <a:gd name="T84" fmla="*/ 105 w 716"/>
                    <a:gd name="T85" fmla="*/ 105 h 717"/>
                    <a:gd name="T86" fmla="*/ 140 w 716"/>
                    <a:gd name="T87" fmla="*/ 75 h 717"/>
                    <a:gd name="T88" fmla="*/ 178 w 716"/>
                    <a:gd name="T89" fmla="*/ 49 h 717"/>
                    <a:gd name="T90" fmla="*/ 219 w 716"/>
                    <a:gd name="T91" fmla="*/ 28 h 717"/>
                    <a:gd name="T92" fmla="*/ 263 w 716"/>
                    <a:gd name="T93" fmla="*/ 12 h 717"/>
                    <a:gd name="T94" fmla="*/ 310 w 716"/>
                    <a:gd name="T95" fmla="*/ 3 h 717"/>
                    <a:gd name="T96" fmla="*/ 359 w 716"/>
                    <a:gd name="T97"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6" h="717">
                      <a:moveTo>
                        <a:pt x="359" y="0"/>
                      </a:moveTo>
                      <a:lnTo>
                        <a:pt x="407" y="3"/>
                      </a:lnTo>
                      <a:lnTo>
                        <a:pt x="453" y="12"/>
                      </a:lnTo>
                      <a:lnTo>
                        <a:pt x="498" y="28"/>
                      </a:lnTo>
                      <a:lnTo>
                        <a:pt x="540" y="49"/>
                      </a:lnTo>
                      <a:lnTo>
                        <a:pt x="578" y="75"/>
                      </a:lnTo>
                      <a:lnTo>
                        <a:pt x="611" y="105"/>
                      </a:lnTo>
                      <a:lnTo>
                        <a:pt x="642" y="139"/>
                      </a:lnTo>
                      <a:lnTo>
                        <a:pt x="668" y="178"/>
                      </a:lnTo>
                      <a:lnTo>
                        <a:pt x="688" y="219"/>
                      </a:lnTo>
                      <a:lnTo>
                        <a:pt x="703" y="263"/>
                      </a:lnTo>
                      <a:lnTo>
                        <a:pt x="714" y="310"/>
                      </a:lnTo>
                      <a:lnTo>
                        <a:pt x="716" y="359"/>
                      </a:lnTo>
                      <a:lnTo>
                        <a:pt x="714" y="408"/>
                      </a:lnTo>
                      <a:lnTo>
                        <a:pt x="703" y="454"/>
                      </a:lnTo>
                      <a:lnTo>
                        <a:pt x="688" y="498"/>
                      </a:lnTo>
                      <a:lnTo>
                        <a:pt x="668" y="539"/>
                      </a:lnTo>
                      <a:lnTo>
                        <a:pt x="642" y="577"/>
                      </a:lnTo>
                      <a:lnTo>
                        <a:pt x="611" y="612"/>
                      </a:lnTo>
                      <a:lnTo>
                        <a:pt x="578" y="642"/>
                      </a:lnTo>
                      <a:lnTo>
                        <a:pt x="540" y="669"/>
                      </a:lnTo>
                      <a:lnTo>
                        <a:pt x="498" y="689"/>
                      </a:lnTo>
                      <a:lnTo>
                        <a:pt x="453" y="704"/>
                      </a:lnTo>
                      <a:lnTo>
                        <a:pt x="407" y="714"/>
                      </a:lnTo>
                      <a:lnTo>
                        <a:pt x="359" y="717"/>
                      </a:lnTo>
                      <a:lnTo>
                        <a:pt x="310" y="714"/>
                      </a:lnTo>
                      <a:lnTo>
                        <a:pt x="263" y="704"/>
                      </a:lnTo>
                      <a:lnTo>
                        <a:pt x="219" y="689"/>
                      </a:lnTo>
                      <a:lnTo>
                        <a:pt x="178" y="669"/>
                      </a:lnTo>
                      <a:lnTo>
                        <a:pt x="140" y="642"/>
                      </a:lnTo>
                      <a:lnTo>
                        <a:pt x="105" y="612"/>
                      </a:lnTo>
                      <a:lnTo>
                        <a:pt x="75" y="577"/>
                      </a:lnTo>
                      <a:lnTo>
                        <a:pt x="50" y="539"/>
                      </a:lnTo>
                      <a:lnTo>
                        <a:pt x="29" y="498"/>
                      </a:lnTo>
                      <a:lnTo>
                        <a:pt x="14" y="454"/>
                      </a:lnTo>
                      <a:lnTo>
                        <a:pt x="4" y="408"/>
                      </a:lnTo>
                      <a:lnTo>
                        <a:pt x="0" y="359"/>
                      </a:lnTo>
                      <a:lnTo>
                        <a:pt x="4" y="310"/>
                      </a:lnTo>
                      <a:lnTo>
                        <a:pt x="14" y="263"/>
                      </a:lnTo>
                      <a:lnTo>
                        <a:pt x="29" y="219"/>
                      </a:lnTo>
                      <a:lnTo>
                        <a:pt x="50" y="178"/>
                      </a:lnTo>
                      <a:lnTo>
                        <a:pt x="75" y="139"/>
                      </a:lnTo>
                      <a:lnTo>
                        <a:pt x="105" y="105"/>
                      </a:lnTo>
                      <a:lnTo>
                        <a:pt x="140" y="75"/>
                      </a:lnTo>
                      <a:lnTo>
                        <a:pt x="178" y="49"/>
                      </a:lnTo>
                      <a:lnTo>
                        <a:pt x="219" y="28"/>
                      </a:lnTo>
                      <a:lnTo>
                        <a:pt x="263" y="12"/>
                      </a:lnTo>
                      <a:lnTo>
                        <a:pt x="310" y="3"/>
                      </a:lnTo>
                      <a:lnTo>
                        <a:pt x="359" y="0"/>
                      </a:lnTo>
                      <a:close/>
                    </a:path>
                  </a:pathLst>
                </a:custGeom>
                <a:grpFill/>
                <a:ln w="0">
                  <a:noFill/>
                  <a:prstDash val="solid"/>
                  <a:rou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0" name="Freeform 6">
              <a:extLst>
                <a:ext uri="{FF2B5EF4-FFF2-40B4-BE49-F238E27FC236}">
                  <a16:creationId xmlns:a16="http://schemas.microsoft.com/office/drawing/2014/main" id="{6DA68506-EF73-46F6-809C-1F60B9019EA0}"/>
                </a:ext>
              </a:extLst>
            </p:cNvPr>
            <p:cNvSpPr/>
            <p:nvPr/>
          </p:nvSpPr>
          <p:spPr bwMode="auto">
            <a:xfrm>
              <a:off x="5817318" y="4332120"/>
              <a:ext cx="45071" cy="45071"/>
            </a:xfrm>
            <a:custGeom>
              <a:avLst/>
              <a:gdLst>
                <a:gd name="T0" fmla="*/ 121 w 240"/>
                <a:gd name="T1" fmla="*/ 0 h 240"/>
                <a:gd name="T2" fmla="*/ 148 w 240"/>
                <a:gd name="T3" fmla="*/ 3 h 240"/>
                <a:gd name="T4" fmla="*/ 173 w 240"/>
                <a:gd name="T5" fmla="*/ 11 h 240"/>
                <a:gd name="T6" fmla="*/ 195 w 240"/>
                <a:gd name="T7" fmla="*/ 26 h 240"/>
                <a:gd name="T8" fmla="*/ 214 w 240"/>
                <a:gd name="T9" fmla="*/ 45 h 240"/>
                <a:gd name="T10" fmla="*/ 229 w 240"/>
                <a:gd name="T11" fmla="*/ 67 h 240"/>
                <a:gd name="T12" fmla="*/ 237 w 240"/>
                <a:gd name="T13" fmla="*/ 92 h 240"/>
                <a:gd name="T14" fmla="*/ 240 w 240"/>
                <a:gd name="T15" fmla="*/ 119 h 240"/>
                <a:gd name="T16" fmla="*/ 237 w 240"/>
                <a:gd name="T17" fmla="*/ 147 h 240"/>
                <a:gd name="T18" fmla="*/ 229 w 240"/>
                <a:gd name="T19" fmla="*/ 173 h 240"/>
                <a:gd name="T20" fmla="*/ 214 w 240"/>
                <a:gd name="T21" fmla="*/ 195 h 240"/>
                <a:gd name="T22" fmla="*/ 195 w 240"/>
                <a:gd name="T23" fmla="*/ 214 h 240"/>
                <a:gd name="T24" fmla="*/ 173 w 240"/>
                <a:gd name="T25" fmla="*/ 227 h 240"/>
                <a:gd name="T26" fmla="*/ 148 w 240"/>
                <a:gd name="T27" fmla="*/ 236 h 240"/>
                <a:gd name="T28" fmla="*/ 121 w 240"/>
                <a:gd name="T29" fmla="*/ 240 h 240"/>
                <a:gd name="T30" fmla="*/ 93 w 240"/>
                <a:gd name="T31" fmla="*/ 236 h 240"/>
                <a:gd name="T32" fmla="*/ 67 w 240"/>
                <a:gd name="T33" fmla="*/ 227 h 240"/>
                <a:gd name="T34" fmla="*/ 45 w 240"/>
                <a:gd name="T35" fmla="*/ 214 h 240"/>
                <a:gd name="T36" fmla="*/ 26 w 240"/>
                <a:gd name="T37" fmla="*/ 195 h 240"/>
                <a:gd name="T38" fmla="*/ 13 w 240"/>
                <a:gd name="T39" fmla="*/ 173 h 240"/>
                <a:gd name="T40" fmla="*/ 4 w 240"/>
                <a:gd name="T41" fmla="*/ 147 h 240"/>
                <a:gd name="T42" fmla="*/ 0 w 240"/>
                <a:gd name="T43" fmla="*/ 119 h 240"/>
                <a:gd name="T44" fmla="*/ 4 w 240"/>
                <a:gd name="T45" fmla="*/ 92 h 240"/>
                <a:gd name="T46" fmla="*/ 13 w 240"/>
                <a:gd name="T47" fmla="*/ 67 h 240"/>
                <a:gd name="T48" fmla="*/ 26 w 240"/>
                <a:gd name="T49" fmla="*/ 45 h 240"/>
                <a:gd name="T50" fmla="*/ 45 w 240"/>
                <a:gd name="T51" fmla="*/ 26 h 240"/>
                <a:gd name="T52" fmla="*/ 67 w 240"/>
                <a:gd name="T53" fmla="*/ 11 h 240"/>
                <a:gd name="T54" fmla="*/ 93 w 240"/>
                <a:gd name="T55" fmla="*/ 3 h 240"/>
                <a:gd name="T56" fmla="*/ 121 w 240"/>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40">
                  <a:moveTo>
                    <a:pt x="121" y="0"/>
                  </a:moveTo>
                  <a:lnTo>
                    <a:pt x="148" y="3"/>
                  </a:lnTo>
                  <a:lnTo>
                    <a:pt x="173" y="11"/>
                  </a:lnTo>
                  <a:lnTo>
                    <a:pt x="195" y="26"/>
                  </a:lnTo>
                  <a:lnTo>
                    <a:pt x="214" y="45"/>
                  </a:lnTo>
                  <a:lnTo>
                    <a:pt x="229" y="67"/>
                  </a:lnTo>
                  <a:lnTo>
                    <a:pt x="237" y="92"/>
                  </a:lnTo>
                  <a:lnTo>
                    <a:pt x="240" y="119"/>
                  </a:lnTo>
                  <a:lnTo>
                    <a:pt x="237" y="147"/>
                  </a:lnTo>
                  <a:lnTo>
                    <a:pt x="229" y="173"/>
                  </a:lnTo>
                  <a:lnTo>
                    <a:pt x="214" y="195"/>
                  </a:lnTo>
                  <a:lnTo>
                    <a:pt x="195" y="214"/>
                  </a:lnTo>
                  <a:lnTo>
                    <a:pt x="173" y="227"/>
                  </a:lnTo>
                  <a:lnTo>
                    <a:pt x="148" y="236"/>
                  </a:lnTo>
                  <a:lnTo>
                    <a:pt x="121" y="240"/>
                  </a:lnTo>
                  <a:lnTo>
                    <a:pt x="93" y="236"/>
                  </a:lnTo>
                  <a:lnTo>
                    <a:pt x="67" y="227"/>
                  </a:lnTo>
                  <a:lnTo>
                    <a:pt x="45" y="214"/>
                  </a:lnTo>
                  <a:lnTo>
                    <a:pt x="26" y="195"/>
                  </a:lnTo>
                  <a:lnTo>
                    <a:pt x="13" y="173"/>
                  </a:lnTo>
                  <a:lnTo>
                    <a:pt x="4" y="147"/>
                  </a:lnTo>
                  <a:lnTo>
                    <a:pt x="0" y="119"/>
                  </a:lnTo>
                  <a:lnTo>
                    <a:pt x="4" y="92"/>
                  </a:lnTo>
                  <a:lnTo>
                    <a:pt x="13" y="67"/>
                  </a:lnTo>
                  <a:lnTo>
                    <a:pt x="26" y="45"/>
                  </a:lnTo>
                  <a:lnTo>
                    <a:pt x="45" y="26"/>
                  </a:lnTo>
                  <a:lnTo>
                    <a:pt x="67" y="11"/>
                  </a:lnTo>
                  <a:lnTo>
                    <a:pt x="93" y="3"/>
                  </a:lnTo>
                  <a:lnTo>
                    <a:pt x="121" y="0"/>
                  </a:lnTo>
                  <a:close/>
                </a:path>
              </a:pathLst>
            </a:custGeom>
            <a:solidFill>
              <a:schemeClr val="bg2">
                <a:lumMod val="50000"/>
              </a:schemeClr>
            </a:solidFill>
            <a:ln w="0">
              <a:noFill/>
              <a:prstDash val="solid"/>
              <a:round/>
            </a:ln>
          </p:spPr>
          <p:txBody>
            <a:bodyPr vert="horz" wrap="square" lIns="91440" tIns="45720" rIns="91440" bIns="45720" numCol="1" anchor="t" anchorCtr="0" compatLnSpc="1">
              <a:prstTxWarp prst="textNoShape">
                <a:avLst/>
              </a:prstTxWarp>
            </a:bodyPr>
            <a:lstStyle/>
            <a:p>
              <a:endParaRPr lang="en-US"/>
            </a:p>
          </p:txBody>
        </p:sp>
      </p:grpSp>
      <p:sp>
        <p:nvSpPr>
          <p:cNvPr id="60" name="Freeform 5"/>
          <p:cNvSpPr>
            <a:spLocks noEditPoints="1"/>
          </p:cNvSpPr>
          <p:nvPr/>
        </p:nvSpPr>
        <p:spPr bwMode="auto">
          <a:xfrm>
            <a:off x="2688385" y="1980798"/>
            <a:ext cx="972913" cy="597688"/>
          </a:xfrm>
          <a:custGeom>
            <a:avLst/>
            <a:gdLst>
              <a:gd name="T0" fmla="*/ 696 w 1197"/>
              <a:gd name="T1" fmla="*/ 373 h 735"/>
              <a:gd name="T2" fmla="*/ 777 w 1197"/>
              <a:gd name="T3" fmla="*/ 396 h 735"/>
              <a:gd name="T4" fmla="*/ 741 w 1197"/>
              <a:gd name="T5" fmla="*/ 337 h 735"/>
              <a:gd name="T6" fmla="*/ 736 w 1197"/>
              <a:gd name="T7" fmla="*/ 75 h 735"/>
              <a:gd name="T8" fmla="*/ 465 w 1197"/>
              <a:gd name="T9" fmla="*/ 343 h 735"/>
              <a:gd name="T10" fmla="*/ 682 w 1197"/>
              <a:gd name="T11" fmla="*/ 184 h 735"/>
              <a:gd name="T12" fmla="*/ 682 w 1197"/>
              <a:gd name="T13" fmla="*/ 234 h 735"/>
              <a:gd name="T14" fmla="*/ 574 w 1197"/>
              <a:gd name="T15" fmla="*/ 209 h 735"/>
              <a:gd name="T16" fmla="*/ 624 w 1197"/>
              <a:gd name="T17" fmla="*/ 209 h 735"/>
              <a:gd name="T18" fmla="*/ 574 w 1197"/>
              <a:gd name="T19" fmla="*/ 209 h 735"/>
              <a:gd name="T20" fmla="*/ 517 w 1197"/>
              <a:gd name="T21" fmla="*/ 184 h 735"/>
              <a:gd name="T22" fmla="*/ 517 w 1197"/>
              <a:gd name="T23" fmla="*/ 234 h 735"/>
              <a:gd name="T24" fmla="*/ 486 w 1197"/>
              <a:gd name="T25" fmla="*/ 384 h 735"/>
              <a:gd name="T26" fmla="*/ 420 w 1197"/>
              <a:gd name="T27" fmla="*/ 381 h 735"/>
              <a:gd name="T28" fmla="*/ 452 w 1197"/>
              <a:gd name="T29" fmla="*/ 356 h 735"/>
              <a:gd name="T30" fmla="*/ 346 w 1197"/>
              <a:gd name="T31" fmla="*/ 405 h 735"/>
              <a:gd name="T32" fmla="*/ 226 w 1197"/>
              <a:gd name="T33" fmla="*/ 530 h 735"/>
              <a:gd name="T34" fmla="*/ 110 w 1197"/>
              <a:gd name="T35" fmla="*/ 399 h 735"/>
              <a:gd name="T36" fmla="*/ 117 w 1197"/>
              <a:gd name="T37" fmla="*/ 299 h 735"/>
              <a:gd name="T38" fmla="*/ 173 w 1197"/>
              <a:gd name="T39" fmla="*/ 225 h 735"/>
              <a:gd name="T40" fmla="*/ 200 w 1197"/>
              <a:gd name="T41" fmla="*/ 211 h 735"/>
              <a:gd name="T42" fmla="*/ 223 w 1197"/>
              <a:gd name="T43" fmla="*/ 206 h 735"/>
              <a:gd name="T44" fmla="*/ 312 w 1197"/>
              <a:gd name="T45" fmla="*/ 246 h 735"/>
              <a:gd name="T46" fmla="*/ 342 w 1197"/>
              <a:gd name="T47" fmla="*/ 361 h 735"/>
              <a:gd name="T48" fmla="*/ 291 w 1197"/>
              <a:gd name="T49" fmla="*/ 727 h 735"/>
              <a:gd name="T50" fmla="*/ 0 w 1197"/>
              <a:gd name="T51" fmla="*/ 620 h 735"/>
              <a:gd name="T52" fmla="*/ 147 w 1197"/>
              <a:gd name="T53" fmla="*/ 517 h 735"/>
              <a:gd name="T54" fmla="*/ 197 w 1197"/>
              <a:gd name="T55" fmla="*/ 674 h 735"/>
              <a:gd name="T56" fmla="*/ 230 w 1197"/>
              <a:gd name="T57" fmla="*/ 554 h 735"/>
              <a:gd name="T58" fmla="*/ 261 w 1197"/>
              <a:gd name="T59" fmla="*/ 674 h 735"/>
              <a:gd name="T60" fmla="*/ 267 w 1197"/>
              <a:gd name="T61" fmla="*/ 655 h 735"/>
              <a:gd name="T62" fmla="*/ 311 w 1197"/>
              <a:gd name="T63" fmla="*/ 519 h 735"/>
              <a:gd name="T64" fmla="*/ 458 w 1197"/>
              <a:gd name="T65" fmla="*/ 620 h 735"/>
              <a:gd name="T66" fmla="*/ 1085 w 1197"/>
              <a:gd name="T67" fmla="*/ 405 h 735"/>
              <a:gd name="T68" fmla="*/ 965 w 1197"/>
              <a:gd name="T69" fmla="*/ 530 h 735"/>
              <a:gd name="T70" fmla="*/ 848 w 1197"/>
              <a:gd name="T71" fmla="*/ 399 h 735"/>
              <a:gd name="T72" fmla="*/ 856 w 1197"/>
              <a:gd name="T73" fmla="*/ 299 h 735"/>
              <a:gd name="T74" fmla="*/ 912 w 1197"/>
              <a:gd name="T75" fmla="*/ 225 h 735"/>
              <a:gd name="T76" fmla="*/ 938 w 1197"/>
              <a:gd name="T77" fmla="*/ 211 h 735"/>
              <a:gd name="T78" fmla="*/ 962 w 1197"/>
              <a:gd name="T79" fmla="*/ 206 h 735"/>
              <a:gd name="T80" fmla="*/ 1051 w 1197"/>
              <a:gd name="T81" fmla="*/ 246 h 735"/>
              <a:gd name="T82" fmla="*/ 1081 w 1197"/>
              <a:gd name="T83" fmla="*/ 361 h 735"/>
              <a:gd name="T84" fmla="*/ 1030 w 1197"/>
              <a:gd name="T85" fmla="*/ 727 h 735"/>
              <a:gd name="T86" fmla="*/ 738 w 1197"/>
              <a:gd name="T87" fmla="*/ 620 h 735"/>
              <a:gd name="T88" fmla="*/ 886 w 1197"/>
              <a:gd name="T89" fmla="*/ 517 h 735"/>
              <a:gd name="T90" fmla="*/ 936 w 1197"/>
              <a:gd name="T91" fmla="*/ 674 h 735"/>
              <a:gd name="T92" fmla="*/ 968 w 1197"/>
              <a:gd name="T93" fmla="*/ 554 h 735"/>
              <a:gd name="T94" fmla="*/ 1000 w 1197"/>
              <a:gd name="T95" fmla="*/ 674 h 735"/>
              <a:gd name="T96" fmla="*/ 1006 w 1197"/>
              <a:gd name="T97" fmla="*/ 655 h 735"/>
              <a:gd name="T98" fmla="*/ 1050 w 1197"/>
              <a:gd name="T99" fmla="*/ 519 h 735"/>
              <a:gd name="T100" fmla="*/ 1197 w 1197"/>
              <a:gd name="T101" fmla="*/ 62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7" h="735">
                <a:moveTo>
                  <a:pt x="465" y="343"/>
                </a:moveTo>
                <a:cubicBezTo>
                  <a:pt x="527" y="406"/>
                  <a:pt x="623" y="416"/>
                  <a:pt x="696" y="373"/>
                </a:cubicBezTo>
                <a:lnTo>
                  <a:pt x="696" y="373"/>
                </a:lnTo>
                <a:cubicBezTo>
                  <a:pt x="725" y="395"/>
                  <a:pt x="756" y="398"/>
                  <a:pt x="777" y="396"/>
                </a:cubicBezTo>
                <a:cubicBezTo>
                  <a:pt x="785" y="395"/>
                  <a:pt x="786" y="385"/>
                  <a:pt x="779" y="382"/>
                </a:cubicBezTo>
                <a:cubicBezTo>
                  <a:pt x="760" y="372"/>
                  <a:pt x="747" y="353"/>
                  <a:pt x="741" y="337"/>
                </a:cubicBezTo>
                <a:lnTo>
                  <a:pt x="743" y="336"/>
                </a:lnTo>
                <a:cubicBezTo>
                  <a:pt x="810" y="261"/>
                  <a:pt x="807" y="146"/>
                  <a:pt x="736" y="75"/>
                </a:cubicBezTo>
                <a:cubicBezTo>
                  <a:pt x="661" y="0"/>
                  <a:pt x="541" y="0"/>
                  <a:pt x="466" y="75"/>
                </a:cubicBezTo>
                <a:cubicBezTo>
                  <a:pt x="390" y="149"/>
                  <a:pt x="390" y="268"/>
                  <a:pt x="465" y="343"/>
                </a:cubicBezTo>
                <a:close/>
                <a:moveTo>
                  <a:pt x="657" y="209"/>
                </a:moveTo>
                <a:cubicBezTo>
                  <a:pt x="657" y="195"/>
                  <a:pt x="668" y="184"/>
                  <a:pt x="682" y="184"/>
                </a:cubicBezTo>
                <a:cubicBezTo>
                  <a:pt x="696" y="184"/>
                  <a:pt x="707" y="195"/>
                  <a:pt x="707" y="209"/>
                </a:cubicBezTo>
                <a:cubicBezTo>
                  <a:pt x="707" y="222"/>
                  <a:pt x="696" y="234"/>
                  <a:pt x="682" y="234"/>
                </a:cubicBezTo>
                <a:cubicBezTo>
                  <a:pt x="668" y="234"/>
                  <a:pt x="657" y="222"/>
                  <a:pt x="657" y="209"/>
                </a:cubicBezTo>
                <a:close/>
                <a:moveTo>
                  <a:pt x="574" y="209"/>
                </a:moveTo>
                <a:cubicBezTo>
                  <a:pt x="574" y="195"/>
                  <a:pt x="586" y="184"/>
                  <a:pt x="599" y="184"/>
                </a:cubicBezTo>
                <a:cubicBezTo>
                  <a:pt x="613" y="184"/>
                  <a:pt x="624" y="195"/>
                  <a:pt x="624" y="209"/>
                </a:cubicBezTo>
                <a:cubicBezTo>
                  <a:pt x="624" y="222"/>
                  <a:pt x="613" y="234"/>
                  <a:pt x="599" y="234"/>
                </a:cubicBezTo>
                <a:cubicBezTo>
                  <a:pt x="586" y="234"/>
                  <a:pt x="574" y="222"/>
                  <a:pt x="574" y="209"/>
                </a:cubicBezTo>
                <a:close/>
                <a:moveTo>
                  <a:pt x="492" y="209"/>
                </a:moveTo>
                <a:cubicBezTo>
                  <a:pt x="492" y="195"/>
                  <a:pt x="503" y="184"/>
                  <a:pt x="517" y="184"/>
                </a:cubicBezTo>
                <a:cubicBezTo>
                  <a:pt x="531" y="184"/>
                  <a:pt x="542" y="195"/>
                  <a:pt x="542" y="209"/>
                </a:cubicBezTo>
                <a:cubicBezTo>
                  <a:pt x="542" y="222"/>
                  <a:pt x="531" y="234"/>
                  <a:pt x="517" y="234"/>
                </a:cubicBezTo>
                <a:cubicBezTo>
                  <a:pt x="503" y="234"/>
                  <a:pt x="492" y="222"/>
                  <a:pt x="492" y="209"/>
                </a:cubicBezTo>
                <a:close/>
                <a:moveTo>
                  <a:pt x="486" y="384"/>
                </a:moveTo>
                <a:cubicBezTo>
                  <a:pt x="462" y="396"/>
                  <a:pt x="438" y="397"/>
                  <a:pt x="422" y="395"/>
                </a:cubicBezTo>
                <a:cubicBezTo>
                  <a:pt x="415" y="393"/>
                  <a:pt x="413" y="384"/>
                  <a:pt x="420" y="381"/>
                </a:cubicBezTo>
                <a:cubicBezTo>
                  <a:pt x="432" y="375"/>
                  <a:pt x="442" y="365"/>
                  <a:pt x="450" y="353"/>
                </a:cubicBezTo>
                <a:cubicBezTo>
                  <a:pt x="451" y="355"/>
                  <a:pt x="451" y="356"/>
                  <a:pt x="452" y="356"/>
                </a:cubicBezTo>
                <a:cubicBezTo>
                  <a:pt x="462" y="366"/>
                  <a:pt x="473" y="376"/>
                  <a:pt x="486" y="384"/>
                </a:cubicBezTo>
                <a:close/>
                <a:moveTo>
                  <a:pt x="346" y="405"/>
                </a:moveTo>
                <a:cubicBezTo>
                  <a:pt x="336" y="441"/>
                  <a:pt x="326" y="442"/>
                  <a:pt x="321" y="439"/>
                </a:cubicBezTo>
                <a:cubicBezTo>
                  <a:pt x="313" y="477"/>
                  <a:pt x="293" y="527"/>
                  <a:pt x="226" y="530"/>
                </a:cubicBezTo>
                <a:cubicBezTo>
                  <a:pt x="157" y="525"/>
                  <a:pt x="136" y="474"/>
                  <a:pt x="130" y="434"/>
                </a:cubicBezTo>
                <a:cubicBezTo>
                  <a:pt x="125" y="434"/>
                  <a:pt x="117" y="425"/>
                  <a:pt x="110" y="399"/>
                </a:cubicBezTo>
                <a:cubicBezTo>
                  <a:pt x="100" y="361"/>
                  <a:pt x="111" y="356"/>
                  <a:pt x="120" y="356"/>
                </a:cubicBezTo>
                <a:cubicBezTo>
                  <a:pt x="112" y="336"/>
                  <a:pt x="112" y="317"/>
                  <a:pt x="117" y="299"/>
                </a:cubicBezTo>
                <a:cubicBezTo>
                  <a:pt x="122" y="277"/>
                  <a:pt x="133" y="261"/>
                  <a:pt x="146" y="247"/>
                </a:cubicBezTo>
                <a:cubicBezTo>
                  <a:pt x="153" y="239"/>
                  <a:pt x="163" y="231"/>
                  <a:pt x="173" y="225"/>
                </a:cubicBezTo>
                <a:cubicBezTo>
                  <a:pt x="181" y="220"/>
                  <a:pt x="190" y="215"/>
                  <a:pt x="200" y="211"/>
                </a:cubicBezTo>
                <a:lnTo>
                  <a:pt x="200" y="211"/>
                </a:lnTo>
                <a:lnTo>
                  <a:pt x="200" y="211"/>
                </a:lnTo>
                <a:cubicBezTo>
                  <a:pt x="207" y="208"/>
                  <a:pt x="215" y="207"/>
                  <a:pt x="223" y="206"/>
                </a:cubicBezTo>
                <a:cubicBezTo>
                  <a:pt x="250" y="203"/>
                  <a:pt x="270" y="210"/>
                  <a:pt x="283" y="218"/>
                </a:cubicBezTo>
                <a:cubicBezTo>
                  <a:pt x="305" y="230"/>
                  <a:pt x="312" y="246"/>
                  <a:pt x="312" y="246"/>
                </a:cubicBezTo>
                <a:cubicBezTo>
                  <a:pt x="312" y="246"/>
                  <a:pt x="366" y="250"/>
                  <a:pt x="342" y="361"/>
                </a:cubicBezTo>
                <a:lnTo>
                  <a:pt x="342" y="361"/>
                </a:lnTo>
                <a:cubicBezTo>
                  <a:pt x="349" y="366"/>
                  <a:pt x="354" y="376"/>
                  <a:pt x="346" y="405"/>
                </a:cubicBezTo>
                <a:close/>
                <a:moveTo>
                  <a:pt x="291" y="727"/>
                </a:moveTo>
                <a:cubicBezTo>
                  <a:pt x="270" y="732"/>
                  <a:pt x="248" y="735"/>
                  <a:pt x="227" y="735"/>
                </a:cubicBezTo>
                <a:cubicBezTo>
                  <a:pt x="135" y="735"/>
                  <a:pt x="51" y="690"/>
                  <a:pt x="0" y="620"/>
                </a:cubicBezTo>
                <a:cubicBezTo>
                  <a:pt x="3" y="597"/>
                  <a:pt x="13" y="572"/>
                  <a:pt x="42" y="565"/>
                </a:cubicBezTo>
                <a:cubicBezTo>
                  <a:pt x="100" y="550"/>
                  <a:pt x="147" y="517"/>
                  <a:pt x="147" y="517"/>
                </a:cubicBezTo>
                <a:lnTo>
                  <a:pt x="191" y="655"/>
                </a:lnTo>
                <a:lnTo>
                  <a:pt x="197" y="674"/>
                </a:lnTo>
                <a:lnTo>
                  <a:pt x="217" y="619"/>
                </a:lnTo>
                <a:cubicBezTo>
                  <a:pt x="168" y="551"/>
                  <a:pt x="230" y="554"/>
                  <a:pt x="230" y="554"/>
                </a:cubicBezTo>
                <a:cubicBezTo>
                  <a:pt x="230" y="554"/>
                  <a:pt x="291" y="551"/>
                  <a:pt x="242" y="619"/>
                </a:cubicBezTo>
                <a:lnTo>
                  <a:pt x="261" y="674"/>
                </a:lnTo>
                <a:lnTo>
                  <a:pt x="267" y="655"/>
                </a:lnTo>
                <a:lnTo>
                  <a:pt x="267" y="655"/>
                </a:lnTo>
                <a:lnTo>
                  <a:pt x="275" y="634"/>
                </a:lnTo>
                <a:lnTo>
                  <a:pt x="311" y="519"/>
                </a:lnTo>
                <a:cubicBezTo>
                  <a:pt x="311" y="519"/>
                  <a:pt x="357" y="551"/>
                  <a:pt x="416" y="566"/>
                </a:cubicBezTo>
                <a:cubicBezTo>
                  <a:pt x="443" y="574"/>
                  <a:pt x="455" y="597"/>
                  <a:pt x="458" y="620"/>
                </a:cubicBezTo>
                <a:cubicBezTo>
                  <a:pt x="416" y="674"/>
                  <a:pt x="357" y="712"/>
                  <a:pt x="291" y="727"/>
                </a:cubicBezTo>
                <a:close/>
                <a:moveTo>
                  <a:pt x="1085" y="405"/>
                </a:moveTo>
                <a:cubicBezTo>
                  <a:pt x="1074" y="441"/>
                  <a:pt x="1065" y="442"/>
                  <a:pt x="1060" y="439"/>
                </a:cubicBezTo>
                <a:cubicBezTo>
                  <a:pt x="1052" y="477"/>
                  <a:pt x="1032" y="527"/>
                  <a:pt x="965" y="530"/>
                </a:cubicBezTo>
                <a:cubicBezTo>
                  <a:pt x="896" y="525"/>
                  <a:pt x="875" y="474"/>
                  <a:pt x="868" y="434"/>
                </a:cubicBezTo>
                <a:cubicBezTo>
                  <a:pt x="863" y="434"/>
                  <a:pt x="856" y="425"/>
                  <a:pt x="848" y="399"/>
                </a:cubicBezTo>
                <a:cubicBezTo>
                  <a:pt x="838" y="361"/>
                  <a:pt x="850" y="356"/>
                  <a:pt x="858" y="356"/>
                </a:cubicBezTo>
                <a:cubicBezTo>
                  <a:pt x="851" y="336"/>
                  <a:pt x="851" y="317"/>
                  <a:pt x="856" y="299"/>
                </a:cubicBezTo>
                <a:cubicBezTo>
                  <a:pt x="861" y="277"/>
                  <a:pt x="872" y="261"/>
                  <a:pt x="885" y="247"/>
                </a:cubicBezTo>
                <a:cubicBezTo>
                  <a:pt x="892" y="239"/>
                  <a:pt x="902" y="231"/>
                  <a:pt x="912" y="225"/>
                </a:cubicBezTo>
                <a:cubicBezTo>
                  <a:pt x="920" y="220"/>
                  <a:pt x="928" y="215"/>
                  <a:pt x="938" y="211"/>
                </a:cubicBezTo>
                <a:lnTo>
                  <a:pt x="938" y="211"/>
                </a:lnTo>
                <a:lnTo>
                  <a:pt x="938" y="211"/>
                </a:lnTo>
                <a:cubicBezTo>
                  <a:pt x="946" y="208"/>
                  <a:pt x="953" y="207"/>
                  <a:pt x="962" y="206"/>
                </a:cubicBezTo>
                <a:cubicBezTo>
                  <a:pt x="988" y="203"/>
                  <a:pt x="1008" y="210"/>
                  <a:pt x="1022" y="218"/>
                </a:cubicBezTo>
                <a:cubicBezTo>
                  <a:pt x="1043" y="230"/>
                  <a:pt x="1051" y="246"/>
                  <a:pt x="1051" y="246"/>
                </a:cubicBezTo>
                <a:cubicBezTo>
                  <a:pt x="1051" y="246"/>
                  <a:pt x="1105" y="250"/>
                  <a:pt x="1081" y="361"/>
                </a:cubicBezTo>
                <a:lnTo>
                  <a:pt x="1081" y="361"/>
                </a:lnTo>
                <a:cubicBezTo>
                  <a:pt x="1088" y="366"/>
                  <a:pt x="1093" y="376"/>
                  <a:pt x="1085" y="405"/>
                </a:cubicBezTo>
                <a:close/>
                <a:moveTo>
                  <a:pt x="1030" y="727"/>
                </a:moveTo>
                <a:cubicBezTo>
                  <a:pt x="1008" y="732"/>
                  <a:pt x="987" y="735"/>
                  <a:pt x="966" y="735"/>
                </a:cubicBezTo>
                <a:cubicBezTo>
                  <a:pt x="873" y="735"/>
                  <a:pt x="790" y="690"/>
                  <a:pt x="738" y="620"/>
                </a:cubicBezTo>
                <a:cubicBezTo>
                  <a:pt x="742" y="597"/>
                  <a:pt x="752" y="572"/>
                  <a:pt x="781" y="565"/>
                </a:cubicBezTo>
                <a:cubicBezTo>
                  <a:pt x="838" y="550"/>
                  <a:pt x="886" y="517"/>
                  <a:pt x="886" y="517"/>
                </a:cubicBezTo>
                <a:lnTo>
                  <a:pt x="930" y="655"/>
                </a:lnTo>
                <a:lnTo>
                  <a:pt x="936" y="674"/>
                </a:lnTo>
                <a:lnTo>
                  <a:pt x="956" y="619"/>
                </a:lnTo>
                <a:cubicBezTo>
                  <a:pt x="907" y="551"/>
                  <a:pt x="968" y="554"/>
                  <a:pt x="968" y="554"/>
                </a:cubicBezTo>
                <a:cubicBezTo>
                  <a:pt x="968" y="554"/>
                  <a:pt x="1030" y="551"/>
                  <a:pt x="981" y="619"/>
                </a:cubicBezTo>
                <a:lnTo>
                  <a:pt x="1000" y="674"/>
                </a:lnTo>
                <a:lnTo>
                  <a:pt x="1006" y="655"/>
                </a:lnTo>
                <a:lnTo>
                  <a:pt x="1006" y="655"/>
                </a:lnTo>
                <a:lnTo>
                  <a:pt x="1013" y="634"/>
                </a:lnTo>
                <a:lnTo>
                  <a:pt x="1050" y="519"/>
                </a:lnTo>
                <a:cubicBezTo>
                  <a:pt x="1050" y="519"/>
                  <a:pt x="1096" y="551"/>
                  <a:pt x="1155" y="566"/>
                </a:cubicBezTo>
                <a:cubicBezTo>
                  <a:pt x="1182" y="574"/>
                  <a:pt x="1193" y="597"/>
                  <a:pt x="1197" y="620"/>
                </a:cubicBezTo>
                <a:cubicBezTo>
                  <a:pt x="1155" y="674"/>
                  <a:pt x="1097" y="712"/>
                  <a:pt x="1030" y="727"/>
                </a:cubicBezTo>
                <a:close/>
              </a:path>
            </a:pathLst>
          </a:custGeom>
          <a:solidFill>
            <a:schemeClr val="bg1"/>
          </a:solidFill>
          <a:ln w="0">
            <a:noFill/>
            <a:prstDash val="solid"/>
            <a:rou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panose="020B0604020202020204" pitchFamily="34" charset="0"/>
              <a:cs typeface="Arial" panose="020B0604020202020204" pitchFamily="34" charset="0"/>
            </a:endParaRPr>
          </a:p>
        </p:txBody>
      </p:sp>
      <p:sp>
        <p:nvSpPr>
          <p:cNvPr id="61" name="Title 1">
            <a:extLst>
              <a:ext uri="{FF2B5EF4-FFF2-40B4-BE49-F238E27FC236}">
                <a16:creationId xmlns:a16="http://schemas.microsoft.com/office/drawing/2014/main" id="{C87BCBD0-2DD3-3B40-9BA9-03E6DFA05C8B}"/>
              </a:ext>
            </a:extLst>
          </p:cNvPr>
          <p:cNvSpPr txBox="1"/>
          <p:nvPr/>
        </p:nvSpPr>
        <p:spPr>
          <a:xfrm>
            <a:off x="21171" y="148219"/>
            <a:ext cx="4635794" cy="6747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 sz="3200" b="1" i="0" strike="noStrike" cap="none" spc="0" baseline="0">
                <a:solidFill>
                  <a:srgbClr val="000000"/>
                </a:solidFill>
                <a:effectLst/>
                <a:latin typeface="Calibri"/>
                <a:ea typeface="Calibri"/>
                <a:cs typeface="Calibri"/>
              </a:rPr>
              <a:t>Temas de la sesión</a:t>
            </a:r>
          </a:p>
        </p:txBody>
      </p:sp>
      <p:sp>
        <p:nvSpPr>
          <p:cNvPr id="63" name="TextBox 62"/>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14212338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lnSpc>
                <a:spcPct val="90000"/>
              </a:lnSpc>
            </a:pPr>
            <a:r>
              <a:rPr lang="es" sz="6300" b="1" i="0" strike="noStrike" cap="none" spc="0" baseline="0">
                <a:solidFill>
                  <a:srgbClr val="000000"/>
                </a:solidFill>
                <a:effectLst/>
                <a:latin typeface="Calibri"/>
                <a:ea typeface="Calibri"/>
                <a:cs typeface="Calibri"/>
              </a:rPr>
              <a:t>Horarios</a:t>
            </a:r>
          </a:p>
        </p:txBody>
      </p:sp>
      <p:cxnSp>
        <p:nvCxnSpPr>
          <p:cNvPr id="93" name="Straight Connector 92">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6148530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1FA4-D968-4F47-950A-57695B28119B}"/>
              </a:ext>
            </a:extLst>
          </p:cNvPr>
          <p:cNvSpPr>
            <a:spLocks noGrp="1"/>
          </p:cNvSpPr>
          <p:nvPr>
            <p:ph type="title"/>
          </p:nvPr>
        </p:nvSpPr>
        <p:spPr>
          <a:xfrm>
            <a:off x="166250" y="-127701"/>
            <a:ext cx="8429625" cy="1143000"/>
          </a:xfrm>
        </p:spPr>
        <p:txBody>
          <a:bodyPr/>
          <a:lstStyle/>
          <a:p>
            <a:r>
              <a:rPr lang="es" sz="4000" b="0" i="0" strike="noStrike" cap="none" spc="0" baseline="0">
                <a:solidFill>
                  <a:srgbClr val="000000"/>
                </a:solidFill>
                <a:effectLst/>
                <a:latin typeface="Calibri"/>
                <a:ea typeface="Calibri"/>
                <a:cs typeface="Calibri"/>
              </a:rPr>
              <a:t>Asistencia diaria</a:t>
            </a:r>
            <a:endParaRPr lang="en-US"/>
          </a:p>
        </p:txBody>
      </p:sp>
      <p:sp>
        <p:nvSpPr>
          <p:cNvPr id="4" name="Slide Number Placeholder 3">
            <a:extLst>
              <a:ext uri="{FF2B5EF4-FFF2-40B4-BE49-F238E27FC236}">
                <a16:creationId xmlns:a16="http://schemas.microsoft.com/office/drawing/2014/main" id="{66BF047E-CBE6-439D-B5CC-5460694DD82B}"/>
              </a:ext>
            </a:extLst>
          </p:cNvPr>
          <p:cNvSpPr>
            <a:spLocks noGrp="1"/>
          </p:cNvSpPr>
          <p:nvPr>
            <p:ph type="sldNum" sz="quarter" idx="11"/>
          </p:nvPr>
        </p:nvSpPr>
        <p:spPr/>
        <p:txBody>
          <a:bodyPr/>
          <a:lstStyle/>
          <a:p>
            <a:pPr>
              <a:defRPr/>
            </a:pPr>
            <a:fld id="{0CF0625A-6DA4-2542-A4CE-A3929B575227}" type="slidenum">
              <a:rPr lang="en-US"/>
              <a:pPr>
                <a:defRPr/>
              </a:pPr>
              <a:t>8</a:t>
            </a:fld>
            <a:endParaRPr lang="en-US"/>
          </a:p>
        </p:txBody>
      </p:sp>
      <p:sp>
        <p:nvSpPr>
          <p:cNvPr id="7" name="TextBox 6">
            <a:extLst>
              <a:ext uri="{FF2B5EF4-FFF2-40B4-BE49-F238E27FC236}">
                <a16:creationId xmlns:a16="http://schemas.microsoft.com/office/drawing/2014/main" id="{97AE2BA7-9030-4B0D-AC7B-EF5EBB22F764}"/>
              </a:ext>
            </a:extLst>
          </p:cNvPr>
          <p:cNvSpPr txBox="1"/>
          <p:nvPr/>
        </p:nvSpPr>
        <p:spPr>
          <a:xfrm>
            <a:off x="526513" y="1012311"/>
            <a:ext cx="837084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s" dirty="0" smtClean="0">
                <a:solidFill>
                  <a:srgbClr val="000000"/>
                </a:solidFill>
                <a:ea typeface="Calibri"/>
                <a:cs typeface="Calibri"/>
              </a:rPr>
              <a:t>A l</a:t>
            </a:r>
            <a:r>
              <a:rPr lang="es" b="0" i="0" strike="noStrike" cap="none" spc="0" baseline="0" dirty="0" smtClean="0">
                <a:solidFill>
                  <a:srgbClr val="000000"/>
                </a:solidFill>
                <a:effectLst/>
                <a:ea typeface="Calibri"/>
                <a:cs typeface="Calibri"/>
              </a:rPr>
              <a:t>os </a:t>
            </a:r>
            <a:r>
              <a:rPr lang="es" dirty="0">
                <a:solidFill>
                  <a:srgbClr val="000000"/>
                </a:solidFill>
                <a:ea typeface="Calibri"/>
                <a:cs typeface="Calibri"/>
              </a:rPr>
              <a:t>alumnos </a:t>
            </a:r>
            <a:r>
              <a:rPr lang="es" dirty="0" smtClean="0">
                <a:solidFill>
                  <a:srgbClr val="000000"/>
                </a:solidFill>
                <a:ea typeface="Calibri"/>
                <a:cs typeface="Calibri"/>
              </a:rPr>
              <a:t>de</a:t>
            </a:r>
            <a:r>
              <a:rPr lang="es" dirty="0">
                <a:solidFill>
                  <a:srgbClr val="000000"/>
                </a:solidFill>
                <a:ea typeface="Calibri"/>
                <a:cs typeface="Calibri"/>
              </a:rPr>
              <a:t> los </a:t>
            </a:r>
            <a:r>
              <a:rPr lang="es" b="1" dirty="0">
                <a:solidFill>
                  <a:srgbClr val="000000"/>
                </a:solidFill>
                <a:ea typeface="Calibri"/>
                <a:cs typeface="Calibri"/>
              </a:rPr>
              <a:t>grados 3</a:t>
            </a:r>
            <a:r>
              <a:rPr lang="es-MX" b="1" dirty="0">
                <a:solidFill>
                  <a:srgbClr val="000000"/>
                </a:solidFill>
                <a:ea typeface="Calibri"/>
                <a:cs typeface="Calibri"/>
              </a:rPr>
              <a:t>º</a:t>
            </a:r>
            <a:r>
              <a:rPr lang="es" b="1" dirty="0">
                <a:solidFill>
                  <a:srgbClr val="000000"/>
                </a:solidFill>
                <a:ea typeface="Calibri"/>
                <a:cs typeface="Calibri"/>
              </a:rPr>
              <a:t> a 12</a:t>
            </a:r>
            <a:r>
              <a:rPr lang="es-MX" b="1" dirty="0" smtClean="0">
                <a:solidFill>
                  <a:srgbClr val="000000"/>
                </a:solidFill>
                <a:ea typeface="Calibri"/>
                <a:cs typeface="Calibri"/>
              </a:rPr>
              <a:t>º, </a:t>
            </a:r>
            <a:r>
              <a:rPr lang="es" b="0" i="0" strike="noStrike" cap="none" spc="0" baseline="0" dirty="0" smtClean="0">
                <a:solidFill>
                  <a:srgbClr val="000000"/>
                </a:solidFill>
                <a:effectLst/>
                <a:ea typeface="Calibri"/>
                <a:cs typeface="Calibri"/>
              </a:rPr>
              <a:t>se les pondrá</a:t>
            </a:r>
            <a:r>
              <a:rPr lang="es" b="0" i="0" strike="noStrike" cap="none" spc="0" dirty="0" smtClean="0">
                <a:solidFill>
                  <a:srgbClr val="000000"/>
                </a:solidFill>
                <a:effectLst/>
                <a:ea typeface="Calibri"/>
                <a:cs typeface="Calibri"/>
              </a:rPr>
              <a:t> </a:t>
            </a:r>
            <a:r>
              <a:rPr lang="es" b="0" i="1" strike="noStrike" cap="none" spc="0" baseline="0" dirty="0" smtClean="0">
                <a:solidFill>
                  <a:srgbClr val="000000"/>
                </a:solidFill>
                <a:effectLst/>
                <a:ea typeface="Calibri"/>
                <a:cs typeface="Calibri"/>
              </a:rPr>
              <a:t>presente</a:t>
            </a:r>
            <a:r>
              <a:rPr lang="es" b="0" i="0" strike="noStrike" cap="none" spc="0" dirty="0" smtClean="0">
                <a:solidFill>
                  <a:srgbClr val="000000"/>
                </a:solidFill>
                <a:effectLst/>
                <a:ea typeface="Calibri"/>
                <a:cs typeface="Calibri"/>
              </a:rPr>
              <a:t> </a:t>
            </a:r>
            <a:r>
              <a:rPr lang="es" b="1" i="0" strike="noStrike" cap="none" spc="0" baseline="0" dirty="0" smtClean="0">
                <a:solidFill>
                  <a:srgbClr val="000000"/>
                </a:solidFill>
                <a:effectLst/>
                <a:ea typeface="Calibri"/>
                <a:cs typeface="Calibri"/>
              </a:rPr>
              <a:t>diariamente</a:t>
            </a:r>
            <a:r>
              <a:rPr lang="es" b="0" i="0" strike="noStrike" cap="none" spc="0" baseline="0" dirty="0" smtClean="0">
                <a:solidFill>
                  <a:srgbClr val="000000"/>
                </a:solidFill>
                <a:effectLst/>
                <a:ea typeface="Calibri"/>
                <a:cs typeface="Calibri"/>
              </a:rPr>
              <a:t> </a:t>
            </a:r>
            <a:r>
              <a:rPr lang="es" b="0" i="0" strike="noStrike" cap="none" spc="0" baseline="0" dirty="0">
                <a:solidFill>
                  <a:srgbClr val="000000"/>
                </a:solidFill>
                <a:effectLst/>
                <a:ea typeface="Calibri"/>
                <a:cs typeface="Calibri"/>
              </a:rPr>
              <a:t>cuando </a:t>
            </a:r>
            <a:r>
              <a:rPr lang="es" b="0" i="0" strike="noStrike" cap="none" spc="0" baseline="0" dirty="0" smtClean="0">
                <a:solidFill>
                  <a:srgbClr val="000000"/>
                </a:solidFill>
                <a:effectLst/>
                <a:ea typeface="Calibri"/>
                <a:cs typeface="Calibri"/>
              </a:rPr>
              <a:t>participen en</a:t>
            </a:r>
            <a:r>
              <a:rPr lang="es" b="0" i="0" strike="noStrike" cap="none" spc="0" dirty="0" smtClean="0">
                <a:solidFill>
                  <a:srgbClr val="000000"/>
                </a:solidFill>
                <a:effectLst/>
                <a:ea typeface="Calibri"/>
                <a:cs typeface="Calibri"/>
              </a:rPr>
              <a:t> las clases</a:t>
            </a:r>
            <a:r>
              <a:rPr lang="es" b="0" i="0" strike="noStrike" cap="none" spc="0" baseline="0" dirty="0" smtClean="0">
                <a:solidFill>
                  <a:srgbClr val="000000"/>
                </a:solidFill>
                <a:effectLst/>
                <a:ea typeface="Calibri"/>
                <a:cs typeface="Calibri"/>
              </a:rPr>
              <a:t> simultáneas/en vivo en </a:t>
            </a:r>
            <a:r>
              <a:rPr lang="es" b="0" i="0" strike="noStrike" cap="none" spc="0" baseline="0" dirty="0">
                <a:solidFill>
                  <a:srgbClr val="000000"/>
                </a:solidFill>
                <a:effectLst/>
                <a:ea typeface="Calibri"/>
                <a:cs typeface="Calibri"/>
              </a:rPr>
              <a:t>línea </a:t>
            </a:r>
            <a:r>
              <a:rPr lang="es" b="0" i="0" strike="noStrike" cap="none" spc="0" baseline="0" dirty="0" smtClean="0">
                <a:solidFill>
                  <a:srgbClr val="000000"/>
                </a:solidFill>
                <a:effectLst/>
                <a:ea typeface="Calibri"/>
                <a:cs typeface="Calibri"/>
              </a:rPr>
              <a:t>en el horario designado</a:t>
            </a:r>
            <a:r>
              <a:rPr lang="es" b="0" i="0" strike="noStrike" cap="none" spc="0" dirty="0" smtClean="0">
                <a:solidFill>
                  <a:srgbClr val="000000"/>
                </a:solidFill>
                <a:effectLst/>
                <a:ea typeface="Calibri"/>
                <a:cs typeface="Calibri"/>
              </a:rPr>
              <a:t> diariamente</a:t>
            </a:r>
            <a:r>
              <a:rPr lang="es" b="0" i="0" strike="noStrike" cap="none" spc="0" baseline="0" dirty="0" smtClean="0">
                <a:solidFill>
                  <a:srgbClr val="000000"/>
                </a:solidFill>
                <a:effectLst/>
                <a:ea typeface="Calibri"/>
                <a:cs typeface="Calibri"/>
              </a:rPr>
              <a:t>.</a:t>
            </a:r>
            <a:endParaRPr lang="es" dirty="0">
              <a:cs typeface="Calibri"/>
            </a:endParaRPr>
          </a:p>
          <a:p>
            <a:pPr marL="285750" indent="-285750">
              <a:buFont typeface="Wingdings"/>
              <a:buChar char="v"/>
            </a:pPr>
            <a:endParaRPr lang="es" dirty="0">
              <a:cs typeface="Calibri"/>
            </a:endParaRPr>
          </a:p>
          <a:p>
            <a:pPr marL="285750" indent="-285750">
              <a:buFont typeface="Wingdings"/>
              <a:buChar char="v"/>
            </a:pPr>
            <a:r>
              <a:rPr lang="es" b="0" i="0" strike="noStrike" cap="none" spc="0" baseline="0" dirty="0">
                <a:solidFill>
                  <a:srgbClr val="000000"/>
                </a:solidFill>
                <a:effectLst/>
                <a:ea typeface="Calibri"/>
                <a:cs typeface="Calibri"/>
              </a:rPr>
              <a:t>Los </a:t>
            </a:r>
            <a:r>
              <a:rPr lang="es" dirty="0" smtClean="0">
                <a:solidFill>
                  <a:srgbClr val="000000"/>
                </a:solidFill>
                <a:ea typeface="Calibri"/>
                <a:cs typeface="Calibri"/>
              </a:rPr>
              <a:t>alumnos</a:t>
            </a:r>
            <a:r>
              <a:rPr lang="es" b="0" i="0" strike="noStrike" cap="none" spc="0" baseline="0" dirty="0" smtClean="0">
                <a:solidFill>
                  <a:srgbClr val="000000"/>
                </a:solidFill>
                <a:effectLst/>
                <a:ea typeface="Calibri"/>
                <a:cs typeface="Calibri"/>
              </a:rPr>
              <a:t> </a:t>
            </a:r>
            <a:r>
              <a:rPr lang="es" b="0" i="0" strike="noStrike" cap="none" spc="0" baseline="0" dirty="0">
                <a:solidFill>
                  <a:srgbClr val="000000"/>
                </a:solidFill>
                <a:effectLst/>
                <a:ea typeface="Calibri"/>
                <a:cs typeface="Calibri"/>
              </a:rPr>
              <a:t>en </a:t>
            </a:r>
            <a:r>
              <a:rPr lang="es" b="0" i="0" strike="noStrike" cap="none" spc="0" baseline="0" dirty="0" smtClean="0">
                <a:solidFill>
                  <a:srgbClr val="000000"/>
                </a:solidFill>
                <a:effectLst/>
                <a:ea typeface="Calibri"/>
                <a:cs typeface="Calibri"/>
              </a:rPr>
              <a:t>los </a:t>
            </a:r>
            <a:r>
              <a:rPr lang="es" b="0" i="0" strike="noStrike" cap="none" spc="0" baseline="0" dirty="0">
                <a:solidFill>
                  <a:srgbClr val="000000"/>
                </a:solidFill>
                <a:effectLst/>
                <a:ea typeface="Calibri"/>
                <a:cs typeface="Calibri"/>
              </a:rPr>
              <a:t>grados </a:t>
            </a:r>
            <a:r>
              <a:rPr lang="es" b="1" i="0" strike="noStrike" cap="none" spc="0" baseline="0" dirty="0" smtClean="0">
                <a:solidFill>
                  <a:srgbClr val="000000"/>
                </a:solidFill>
                <a:effectLst/>
                <a:ea typeface="Calibri"/>
                <a:cs typeface="Calibri"/>
              </a:rPr>
              <a:t>PK</a:t>
            </a:r>
            <a:r>
              <a:rPr lang="es" b="1" i="0" strike="noStrike" cap="none" spc="0" dirty="0" smtClean="0">
                <a:solidFill>
                  <a:srgbClr val="000000"/>
                </a:solidFill>
                <a:effectLst/>
                <a:ea typeface="Calibri"/>
                <a:cs typeface="Calibri"/>
              </a:rPr>
              <a:t> a </a:t>
            </a:r>
            <a:r>
              <a:rPr lang="es" b="1" i="0" strike="noStrike" cap="none" spc="0" baseline="0" dirty="0" smtClean="0">
                <a:solidFill>
                  <a:srgbClr val="000000"/>
                </a:solidFill>
                <a:effectLst/>
                <a:ea typeface="Calibri"/>
                <a:cs typeface="Calibri"/>
              </a:rPr>
              <a:t>2</a:t>
            </a:r>
            <a:r>
              <a:rPr lang="es" b="1" baseline="30000" dirty="0" smtClean="0">
                <a:solidFill>
                  <a:srgbClr val="000000"/>
                </a:solidFill>
                <a:ea typeface="Calibri"/>
                <a:cs typeface="Calibri"/>
              </a:rPr>
              <a:t>o</a:t>
            </a:r>
            <a:r>
              <a:rPr lang="es" b="0" i="0" strike="noStrike" cap="none" spc="0" baseline="0" dirty="0" smtClean="0">
                <a:solidFill>
                  <a:srgbClr val="000000"/>
                </a:solidFill>
                <a:effectLst/>
                <a:ea typeface="Calibri"/>
                <a:cs typeface="Calibri"/>
              </a:rPr>
              <a:t> se les pondrá </a:t>
            </a:r>
            <a:r>
              <a:rPr lang="es" b="0" i="1" strike="noStrike" cap="none" spc="0" baseline="0" dirty="0" smtClean="0">
                <a:solidFill>
                  <a:srgbClr val="000000"/>
                </a:solidFill>
                <a:effectLst/>
                <a:ea typeface="Calibri"/>
                <a:cs typeface="Calibri"/>
              </a:rPr>
              <a:t>presente</a:t>
            </a:r>
            <a:r>
              <a:rPr lang="es" b="0" i="0" strike="noStrike" cap="none" spc="0" baseline="0" dirty="0" smtClean="0">
                <a:solidFill>
                  <a:srgbClr val="000000"/>
                </a:solidFill>
                <a:effectLst/>
                <a:ea typeface="Calibri"/>
                <a:cs typeface="Calibri"/>
              </a:rPr>
              <a:t> </a:t>
            </a:r>
            <a:r>
              <a:rPr lang="es" b="0" i="0" strike="noStrike" cap="none" spc="0" baseline="0" dirty="0">
                <a:solidFill>
                  <a:srgbClr val="000000"/>
                </a:solidFill>
                <a:effectLst/>
                <a:ea typeface="Calibri"/>
                <a:cs typeface="Calibri"/>
              </a:rPr>
              <a:t>cuando </a:t>
            </a:r>
            <a:r>
              <a:rPr lang="es" b="0" i="0" strike="noStrike" cap="none" spc="0" baseline="0" dirty="0" smtClean="0">
                <a:solidFill>
                  <a:srgbClr val="000000"/>
                </a:solidFill>
                <a:effectLst/>
                <a:ea typeface="Calibri"/>
                <a:cs typeface="Calibri"/>
              </a:rPr>
              <a:t>dediquen tiempo a las clases no simultáneas, </a:t>
            </a:r>
            <a:r>
              <a:rPr lang="es" b="0" i="0" strike="noStrike" cap="none" spc="0" baseline="0" dirty="0">
                <a:solidFill>
                  <a:srgbClr val="000000"/>
                </a:solidFill>
                <a:effectLst/>
                <a:ea typeface="Calibri"/>
                <a:cs typeface="Calibri"/>
              </a:rPr>
              <a:t>lo que significa </a:t>
            </a:r>
            <a:r>
              <a:rPr lang="es" b="0" i="0" strike="noStrike" cap="none" spc="0" baseline="0" dirty="0" smtClean="0">
                <a:solidFill>
                  <a:srgbClr val="000000"/>
                </a:solidFill>
                <a:effectLst/>
                <a:ea typeface="Calibri"/>
                <a:cs typeface="Calibri"/>
              </a:rPr>
              <a:t>el progreso que mantengan a </a:t>
            </a:r>
            <a:r>
              <a:rPr lang="es" b="0" i="0" strike="noStrike" cap="none" spc="0" baseline="0" dirty="0">
                <a:solidFill>
                  <a:srgbClr val="000000"/>
                </a:solidFill>
                <a:effectLst/>
                <a:ea typeface="Calibri"/>
                <a:cs typeface="Calibri"/>
              </a:rPr>
              <a:t>diario en nuestro Sistema de Gestión de </a:t>
            </a:r>
            <a:r>
              <a:rPr lang="es" b="0" i="0" strike="noStrike" cap="none" spc="0" baseline="0" dirty="0" smtClean="0">
                <a:solidFill>
                  <a:srgbClr val="000000"/>
                </a:solidFill>
                <a:effectLst/>
                <a:ea typeface="Calibri"/>
                <a:cs typeface="Calibri"/>
              </a:rPr>
              <a:t>Aprendizaje </a:t>
            </a:r>
            <a:r>
              <a:rPr lang="es" b="0" i="0" strike="noStrike" cap="none" spc="0" baseline="0" dirty="0">
                <a:solidFill>
                  <a:srgbClr val="000000"/>
                </a:solidFill>
                <a:effectLst/>
                <a:ea typeface="Calibri"/>
                <a:cs typeface="Calibri"/>
              </a:rPr>
              <a:t>Schoology, y </a:t>
            </a:r>
            <a:r>
              <a:rPr lang="es" b="0" i="0" strike="noStrike" cap="none" spc="0" baseline="0" dirty="0" smtClean="0">
                <a:solidFill>
                  <a:srgbClr val="000000"/>
                </a:solidFill>
                <a:effectLst/>
                <a:ea typeface="Calibri"/>
                <a:cs typeface="Calibri"/>
              </a:rPr>
              <a:t>el progreso </a:t>
            </a:r>
            <a:r>
              <a:rPr lang="es" b="0" i="0" strike="noStrike" cap="none" spc="0" baseline="0" dirty="0">
                <a:solidFill>
                  <a:srgbClr val="000000"/>
                </a:solidFill>
                <a:effectLst/>
                <a:ea typeface="Calibri"/>
                <a:cs typeface="Calibri"/>
              </a:rPr>
              <a:t>diario a través de las interacciones </a:t>
            </a:r>
            <a:r>
              <a:rPr lang="es" dirty="0" smtClean="0">
                <a:solidFill>
                  <a:srgbClr val="000000"/>
                </a:solidFill>
                <a:ea typeface="Calibri"/>
                <a:cs typeface="Calibri"/>
              </a:rPr>
              <a:t>alumno</a:t>
            </a:r>
            <a:r>
              <a:rPr lang="es" b="0" i="0" strike="noStrike" cap="none" spc="0" baseline="0" dirty="0" smtClean="0">
                <a:solidFill>
                  <a:srgbClr val="000000"/>
                </a:solidFill>
                <a:effectLst/>
                <a:ea typeface="Calibri"/>
                <a:cs typeface="Calibri"/>
              </a:rPr>
              <a:t>-maestro, </a:t>
            </a:r>
            <a:r>
              <a:rPr lang="es" b="0" i="0" strike="noStrike" cap="none" spc="0" baseline="0" dirty="0">
                <a:solidFill>
                  <a:srgbClr val="000000"/>
                </a:solidFill>
                <a:effectLst/>
                <a:ea typeface="Calibri"/>
                <a:cs typeface="Calibri"/>
              </a:rPr>
              <a:t>incluyendo el tiempo </a:t>
            </a:r>
            <a:r>
              <a:rPr lang="es" b="0" i="0" strike="noStrike" cap="none" spc="0" baseline="0" dirty="0" smtClean="0">
                <a:solidFill>
                  <a:srgbClr val="000000"/>
                </a:solidFill>
                <a:effectLst/>
                <a:ea typeface="Calibri"/>
                <a:cs typeface="Calibri"/>
              </a:rPr>
              <a:t>de clases</a:t>
            </a:r>
            <a:r>
              <a:rPr lang="es" b="0" i="0" strike="noStrike" cap="none" spc="0" dirty="0" smtClean="0">
                <a:solidFill>
                  <a:srgbClr val="000000"/>
                </a:solidFill>
                <a:effectLst/>
                <a:ea typeface="Calibri"/>
                <a:cs typeface="Calibri"/>
              </a:rPr>
              <a:t> </a:t>
            </a:r>
            <a:r>
              <a:rPr lang="es" b="0" i="0" strike="noStrike" cap="none" spc="0" baseline="0" dirty="0" smtClean="0">
                <a:solidFill>
                  <a:srgbClr val="000000"/>
                </a:solidFill>
                <a:effectLst/>
                <a:ea typeface="Calibri"/>
                <a:cs typeface="Calibri"/>
              </a:rPr>
              <a:t>simultáneo </a:t>
            </a:r>
            <a:r>
              <a:rPr lang="es" b="0" i="0" strike="noStrike" cap="none" spc="0" baseline="0" dirty="0">
                <a:solidFill>
                  <a:srgbClr val="000000"/>
                </a:solidFill>
                <a:effectLst/>
                <a:ea typeface="Calibri"/>
                <a:cs typeface="Calibri"/>
              </a:rPr>
              <a:t>en el </a:t>
            </a:r>
            <a:r>
              <a:rPr lang="es" b="0" i="0" strike="noStrike" cap="none" spc="0" baseline="0" dirty="0" smtClean="0">
                <a:solidFill>
                  <a:srgbClr val="000000"/>
                </a:solidFill>
                <a:effectLst/>
                <a:ea typeface="Calibri"/>
                <a:cs typeface="Calibri"/>
              </a:rPr>
              <a:t>horario designado diariamente.</a:t>
            </a:r>
            <a:endParaRPr lang="es" b="0" i="0" strike="noStrike" cap="none" spc="0" baseline="0" dirty="0">
              <a:solidFill>
                <a:srgbClr val="000000"/>
              </a:solidFill>
              <a:effectLst/>
              <a:ea typeface="Calibri"/>
              <a:cs typeface="Calibri"/>
            </a:endParaRPr>
          </a:p>
          <a:p>
            <a:pPr marL="285750" indent="-285750">
              <a:buFont typeface="Wingdings"/>
              <a:buChar char="v"/>
            </a:pPr>
            <a:endParaRPr lang="es" dirty="0">
              <a:cs typeface="Calibri"/>
            </a:endParaRPr>
          </a:p>
          <a:p>
            <a:pPr marL="285750" indent="-285750">
              <a:buFont typeface="Wingdings"/>
              <a:buChar char="v"/>
            </a:pPr>
            <a:r>
              <a:rPr lang="es" b="0" i="0" strike="noStrike" cap="none" spc="0" baseline="0" dirty="0">
                <a:solidFill>
                  <a:srgbClr val="000000"/>
                </a:solidFill>
                <a:effectLst/>
                <a:ea typeface="Calibri"/>
                <a:cs typeface="Calibri"/>
              </a:rPr>
              <a:t>A todos los </a:t>
            </a:r>
            <a:r>
              <a:rPr lang="es" b="0" i="0" strike="noStrike" cap="none" spc="0" baseline="0" dirty="0" smtClean="0">
                <a:solidFill>
                  <a:srgbClr val="000000"/>
                </a:solidFill>
                <a:effectLst/>
                <a:ea typeface="Calibri"/>
                <a:cs typeface="Calibri"/>
              </a:rPr>
              <a:t>alumnos </a:t>
            </a:r>
            <a:r>
              <a:rPr lang="es" b="0" i="0" strike="noStrike" cap="none" spc="0" baseline="0" dirty="0">
                <a:solidFill>
                  <a:srgbClr val="000000"/>
                </a:solidFill>
                <a:effectLst/>
                <a:ea typeface="Calibri"/>
                <a:cs typeface="Calibri"/>
              </a:rPr>
              <a:t>se les tomará asistencia diariamente </a:t>
            </a:r>
            <a:r>
              <a:rPr lang="es" dirty="0" smtClean="0">
                <a:solidFill>
                  <a:srgbClr val="000000"/>
                </a:solidFill>
                <a:ea typeface="Calibri"/>
                <a:cs typeface="Calibri"/>
              </a:rPr>
              <a:t>en</a:t>
            </a:r>
            <a:r>
              <a:rPr lang="es" b="0" i="0" strike="noStrike" cap="none" spc="0" baseline="0" dirty="0" smtClean="0">
                <a:solidFill>
                  <a:srgbClr val="000000"/>
                </a:solidFill>
                <a:effectLst/>
                <a:ea typeface="Calibri"/>
                <a:cs typeface="Calibri"/>
              </a:rPr>
              <a:t> </a:t>
            </a:r>
            <a:r>
              <a:rPr lang="es" dirty="0" smtClean="0">
                <a:solidFill>
                  <a:srgbClr val="000000"/>
                </a:solidFill>
                <a:ea typeface="Calibri"/>
                <a:cs typeface="Calibri"/>
              </a:rPr>
              <a:t>cada periodo</a:t>
            </a:r>
            <a:r>
              <a:rPr lang="es" b="0" i="0" strike="noStrike" cap="none" spc="0" baseline="0" dirty="0" smtClean="0">
                <a:solidFill>
                  <a:srgbClr val="000000"/>
                </a:solidFill>
                <a:effectLst/>
                <a:ea typeface="Calibri"/>
                <a:cs typeface="Calibri"/>
              </a:rPr>
              <a:t> </a:t>
            </a:r>
            <a:r>
              <a:rPr lang="es" b="0" i="0" strike="noStrike" cap="none" spc="0" baseline="0" dirty="0">
                <a:solidFill>
                  <a:srgbClr val="000000"/>
                </a:solidFill>
                <a:effectLst/>
                <a:ea typeface="Calibri"/>
                <a:cs typeface="Calibri"/>
              </a:rPr>
              <a:t>de </a:t>
            </a:r>
            <a:r>
              <a:rPr lang="es" b="0" i="0" strike="noStrike" cap="none" spc="0" baseline="0" dirty="0" smtClean="0">
                <a:solidFill>
                  <a:srgbClr val="000000"/>
                </a:solidFill>
                <a:effectLst/>
                <a:ea typeface="Calibri"/>
                <a:cs typeface="Calibri"/>
              </a:rPr>
              <a:t>clase </a:t>
            </a:r>
            <a:r>
              <a:rPr lang="es" b="0" i="0" strike="noStrike" cap="none" spc="0" baseline="0" dirty="0">
                <a:solidFill>
                  <a:srgbClr val="000000"/>
                </a:solidFill>
                <a:effectLst/>
                <a:ea typeface="Calibri"/>
                <a:cs typeface="Calibri"/>
              </a:rPr>
              <a:t>para que cuente </a:t>
            </a:r>
            <a:r>
              <a:rPr lang="es" b="0" i="0" strike="noStrike" cap="none" spc="0" baseline="0" dirty="0" smtClean="0">
                <a:solidFill>
                  <a:srgbClr val="000000"/>
                </a:solidFill>
                <a:effectLst/>
                <a:ea typeface="Calibri"/>
                <a:cs typeface="Calibri"/>
              </a:rPr>
              <a:t>para recibir</a:t>
            </a:r>
            <a:r>
              <a:rPr lang="es" b="0" i="0" strike="noStrike" cap="none" spc="0" baseline="0" dirty="0">
                <a:solidFill>
                  <a:srgbClr val="000000"/>
                </a:solidFill>
                <a:effectLst/>
                <a:ea typeface="Calibri"/>
                <a:cs typeface="Calibri"/>
              </a:rPr>
              <a:t> </a:t>
            </a:r>
            <a:r>
              <a:rPr lang="es" b="0" i="0" strike="noStrike" cap="none" spc="0" baseline="0" dirty="0" smtClean="0">
                <a:solidFill>
                  <a:srgbClr val="000000"/>
                </a:solidFill>
                <a:effectLst/>
                <a:ea typeface="Calibri"/>
                <a:cs typeface="Calibri"/>
              </a:rPr>
              <a:t>créditos </a:t>
            </a:r>
            <a:r>
              <a:rPr lang="es" dirty="0">
                <a:solidFill>
                  <a:srgbClr val="000000"/>
                </a:solidFill>
                <a:ea typeface="Calibri"/>
                <a:cs typeface="Calibri"/>
              </a:rPr>
              <a:t>por</a:t>
            </a:r>
            <a:r>
              <a:rPr lang="es" b="0" i="0" strike="noStrike" cap="none" spc="0" baseline="0" dirty="0">
                <a:solidFill>
                  <a:srgbClr val="000000"/>
                </a:solidFill>
                <a:effectLst/>
                <a:ea typeface="Calibri"/>
                <a:cs typeface="Calibri"/>
              </a:rPr>
              <a:t> </a:t>
            </a:r>
            <a:r>
              <a:rPr lang="es" b="0" i="0" strike="noStrike" cap="none" spc="0" baseline="0" dirty="0" smtClean="0">
                <a:solidFill>
                  <a:srgbClr val="000000"/>
                </a:solidFill>
                <a:effectLst/>
                <a:ea typeface="Calibri"/>
                <a:cs typeface="Calibri"/>
              </a:rPr>
              <a:t>la materia.</a:t>
            </a:r>
            <a:r>
              <a:rPr lang="es" b="0" i="0" strike="noStrike" cap="none" spc="0" baseline="0" dirty="0">
                <a:solidFill>
                  <a:srgbClr val="000000"/>
                </a:solidFill>
                <a:effectLst/>
                <a:ea typeface="Calibri"/>
                <a:cs typeface="Calibri"/>
              </a:rPr>
              <a:t> </a:t>
            </a:r>
          </a:p>
          <a:p>
            <a:pPr marL="285750" indent="-285750">
              <a:buFont typeface="Wingdings"/>
              <a:buChar char="v"/>
            </a:pPr>
            <a:endParaRPr lang="es" dirty="0">
              <a:cs typeface="Calibri"/>
            </a:endParaRPr>
          </a:p>
          <a:p>
            <a:pPr marL="285750" indent="-285750">
              <a:buFont typeface="Wingdings"/>
              <a:buChar char="v"/>
            </a:pPr>
            <a:r>
              <a:rPr lang="es" b="0" i="0" strike="noStrike" cap="none" spc="0" baseline="0" dirty="0">
                <a:solidFill>
                  <a:srgbClr val="000000"/>
                </a:solidFill>
                <a:effectLst/>
                <a:ea typeface="Calibri"/>
                <a:cs typeface="Calibri"/>
              </a:rPr>
              <a:t>Se espera que todos los </a:t>
            </a:r>
            <a:r>
              <a:rPr lang="es" dirty="0" smtClean="0">
                <a:solidFill>
                  <a:srgbClr val="000000"/>
                </a:solidFill>
                <a:ea typeface="Calibri"/>
                <a:cs typeface="Calibri"/>
              </a:rPr>
              <a:t>alumnos</a:t>
            </a:r>
            <a:r>
              <a:rPr lang="es" b="0" i="0" strike="noStrike" cap="none" spc="0" baseline="0" dirty="0" smtClean="0">
                <a:solidFill>
                  <a:srgbClr val="000000"/>
                </a:solidFill>
                <a:effectLst/>
                <a:ea typeface="Calibri"/>
                <a:cs typeface="Calibri"/>
              </a:rPr>
              <a:t> </a:t>
            </a:r>
            <a:r>
              <a:rPr lang="es" b="0" i="0" strike="noStrike" cap="none" spc="0" baseline="0" dirty="0">
                <a:solidFill>
                  <a:srgbClr val="000000"/>
                </a:solidFill>
                <a:effectLst/>
                <a:ea typeface="Calibri"/>
                <a:cs typeface="Calibri"/>
              </a:rPr>
              <a:t>demuestren </a:t>
            </a:r>
            <a:r>
              <a:rPr lang="es" b="1" i="0" strike="noStrike" cap="none" spc="0" baseline="0" dirty="0" smtClean="0">
                <a:solidFill>
                  <a:srgbClr val="000000"/>
                </a:solidFill>
                <a:effectLst/>
                <a:ea typeface="Calibri"/>
                <a:cs typeface="Calibri"/>
              </a:rPr>
              <a:t>progreso a diario</a:t>
            </a:r>
            <a:r>
              <a:rPr lang="es" b="0" i="0" strike="noStrike" cap="none" spc="0" baseline="0" dirty="0" smtClean="0">
                <a:solidFill>
                  <a:srgbClr val="000000"/>
                </a:solidFill>
                <a:effectLst/>
                <a:ea typeface="Calibri"/>
                <a:cs typeface="Calibri"/>
              </a:rPr>
              <a:t> </a:t>
            </a:r>
            <a:r>
              <a:rPr lang="es" b="0" i="0" strike="noStrike" cap="none" spc="0" baseline="0" dirty="0">
                <a:solidFill>
                  <a:srgbClr val="000000"/>
                </a:solidFill>
                <a:effectLst/>
                <a:ea typeface="Calibri"/>
                <a:cs typeface="Calibri"/>
              </a:rPr>
              <a:t>en el aprendizaje </a:t>
            </a:r>
            <a:r>
              <a:rPr lang="es" b="0" i="0" strike="noStrike" cap="none" spc="0" baseline="0" dirty="0" smtClean="0">
                <a:solidFill>
                  <a:srgbClr val="000000"/>
                </a:solidFill>
                <a:effectLst/>
                <a:ea typeface="Calibri"/>
                <a:cs typeface="Calibri"/>
              </a:rPr>
              <a:t>no simultáneo </a:t>
            </a:r>
            <a:r>
              <a:rPr lang="es" b="0" i="0" strike="noStrike" cap="none" spc="0" baseline="0" dirty="0">
                <a:solidFill>
                  <a:srgbClr val="000000"/>
                </a:solidFill>
                <a:effectLst/>
                <a:ea typeface="Calibri"/>
                <a:cs typeface="Calibri"/>
              </a:rPr>
              <a:t>a través de </a:t>
            </a:r>
            <a:r>
              <a:rPr lang="es" b="0" i="0" strike="noStrike" cap="none" spc="0" baseline="0" dirty="0" smtClean="0">
                <a:solidFill>
                  <a:srgbClr val="000000"/>
                </a:solidFill>
                <a:effectLst/>
                <a:ea typeface="Calibri"/>
                <a:cs typeface="Calibri"/>
              </a:rPr>
              <a:t>Schoology, a través</a:t>
            </a:r>
            <a:r>
              <a:rPr lang="es" b="0" i="0" strike="noStrike" cap="none" spc="0" dirty="0" smtClean="0">
                <a:solidFill>
                  <a:srgbClr val="000000"/>
                </a:solidFill>
                <a:effectLst/>
                <a:ea typeface="Calibri"/>
                <a:cs typeface="Calibri"/>
              </a:rPr>
              <a:t> de</a:t>
            </a:r>
            <a:r>
              <a:rPr lang="es" b="0" i="0" strike="noStrike" cap="none" spc="0" baseline="0" dirty="0" smtClean="0">
                <a:solidFill>
                  <a:srgbClr val="000000"/>
                </a:solidFill>
                <a:effectLst/>
                <a:ea typeface="Calibri"/>
                <a:cs typeface="Calibri"/>
              </a:rPr>
              <a:t>:</a:t>
            </a:r>
            <a:endParaRPr lang="es" b="0" i="0" strike="noStrike" cap="none" spc="0" baseline="0" dirty="0">
              <a:solidFill>
                <a:srgbClr val="000000"/>
              </a:solidFill>
              <a:effectLst/>
              <a:ea typeface="Calibri"/>
              <a:cs typeface="Calibri"/>
            </a:endParaRPr>
          </a:p>
          <a:p>
            <a:pPr marL="285750" indent="-285750">
              <a:buFont typeface="Wingdings"/>
              <a:buChar char="v"/>
            </a:pPr>
            <a:endParaRPr lang="es" dirty="0">
              <a:cs typeface="Calibri"/>
            </a:endParaRPr>
          </a:p>
          <a:p>
            <a:pPr marL="742950" lvl="1" indent="-285750">
              <a:buFont typeface="Wingdings" panose="020B0604020202020204" pitchFamily="34" charset="0"/>
              <a:buChar char="v"/>
            </a:pPr>
            <a:r>
              <a:rPr lang="es" b="0" i="0" strike="noStrike" cap="none" spc="0" baseline="0" dirty="0">
                <a:solidFill>
                  <a:srgbClr val="000000"/>
                </a:solidFill>
                <a:effectLst/>
                <a:ea typeface="Calibri"/>
                <a:cs typeface="Calibri"/>
              </a:rPr>
              <a:t>Cumplir con </a:t>
            </a:r>
            <a:r>
              <a:rPr lang="es" b="0" i="0" strike="noStrike" cap="none" spc="0" baseline="0" dirty="0" smtClean="0">
                <a:solidFill>
                  <a:srgbClr val="000000"/>
                </a:solidFill>
                <a:effectLst/>
                <a:ea typeface="Calibri"/>
                <a:cs typeface="Calibri"/>
              </a:rPr>
              <a:t>los</a:t>
            </a:r>
            <a:r>
              <a:rPr lang="es" b="0" i="0" strike="noStrike" cap="none" spc="0" dirty="0" smtClean="0">
                <a:solidFill>
                  <a:srgbClr val="000000"/>
                </a:solidFill>
                <a:effectLst/>
                <a:ea typeface="Calibri"/>
                <a:cs typeface="Calibri"/>
              </a:rPr>
              <a:t> trabajos y tareas </a:t>
            </a:r>
            <a:r>
              <a:rPr lang="es" b="0" i="0" strike="noStrike" cap="none" spc="0" baseline="0" dirty="0" smtClean="0">
                <a:solidFill>
                  <a:srgbClr val="000000"/>
                </a:solidFill>
                <a:effectLst/>
                <a:ea typeface="Calibri"/>
                <a:cs typeface="Calibri"/>
              </a:rPr>
              <a:t>diarios,</a:t>
            </a:r>
            <a:endParaRPr lang="es" dirty="0">
              <a:cs typeface="Calibri"/>
            </a:endParaRPr>
          </a:p>
          <a:p>
            <a:pPr marL="742950" lvl="1" indent="-285750">
              <a:buFont typeface="Wingdings" panose="020B0604020202020204" pitchFamily="34" charset="0"/>
              <a:buChar char="v"/>
            </a:pPr>
            <a:r>
              <a:rPr lang="es" b="0" i="0" strike="noStrike" cap="none" spc="0" baseline="0" dirty="0" smtClean="0">
                <a:solidFill>
                  <a:srgbClr val="000000"/>
                </a:solidFill>
                <a:effectLst/>
                <a:ea typeface="Calibri"/>
                <a:cs typeface="Calibri"/>
              </a:rPr>
              <a:t>Demostrar </a:t>
            </a:r>
            <a:r>
              <a:rPr lang="es" b="0" i="0" strike="noStrike" cap="none" spc="0" baseline="0" dirty="0">
                <a:solidFill>
                  <a:srgbClr val="000000"/>
                </a:solidFill>
                <a:effectLst/>
                <a:ea typeface="Calibri"/>
                <a:cs typeface="Calibri"/>
              </a:rPr>
              <a:t>progreso académico, y</a:t>
            </a:r>
            <a:endParaRPr lang="es" dirty="0">
              <a:cs typeface="Calibri"/>
            </a:endParaRPr>
          </a:p>
          <a:p>
            <a:pPr marL="742950" lvl="1" indent="-285750">
              <a:buFont typeface="Wingdings" panose="020B0604020202020204" pitchFamily="34" charset="0"/>
              <a:buChar char="v"/>
            </a:pPr>
            <a:r>
              <a:rPr lang="es" b="0" i="0" strike="noStrike" cap="none" spc="0" baseline="0" dirty="0" smtClean="0">
                <a:solidFill>
                  <a:srgbClr val="000000"/>
                </a:solidFill>
                <a:effectLst/>
                <a:ea typeface="Calibri"/>
                <a:cs typeface="Calibri"/>
              </a:rPr>
              <a:t>Comunicarse </a:t>
            </a:r>
            <a:r>
              <a:rPr lang="es" b="0" i="0" strike="noStrike" cap="none" spc="0" baseline="0" dirty="0">
                <a:solidFill>
                  <a:srgbClr val="000000"/>
                </a:solidFill>
                <a:effectLst/>
                <a:ea typeface="Calibri"/>
                <a:cs typeface="Calibri"/>
              </a:rPr>
              <a:t>con el maestro </a:t>
            </a:r>
            <a:r>
              <a:rPr lang="es" b="0" i="0" strike="noStrike" cap="none" spc="0" baseline="0" dirty="0" smtClean="0">
                <a:solidFill>
                  <a:srgbClr val="000000"/>
                </a:solidFill>
                <a:effectLst/>
                <a:ea typeface="Calibri"/>
                <a:cs typeface="Calibri"/>
              </a:rPr>
              <a:t>en </a:t>
            </a:r>
            <a:r>
              <a:rPr lang="es" b="0" i="0" strike="noStrike" cap="none" spc="0" baseline="0" dirty="0">
                <a:solidFill>
                  <a:srgbClr val="000000"/>
                </a:solidFill>
                <a:effectLst/>
                <a:ea typeface="Calibri"/>
                <a:cs typeface="Calibri"/>
              </a:rPr>
              <a:t>relación con </a:t>
            </a:r>
            <a:r>
              <a:rPr lang="es" b="0" i="0" strike="noStrike" cap="none" spc="0" baseline="0" dirty="0" smtClean="0">
                <a:solidFill>
                  <a:srgbClr val="000000"/>
                </a:solidFill>
                <a:effectLst/>
                <a:ea typeface="Calibri"/>
                <a:cs typeface="Calibri"/>
              </a:rPr>
              <a:t>los trabajos de la materia.</a:t>
            </a:r>
            <a:endParaRPr lang="es" b="0" i="0" strike="noStrike" cap="none" spc="0" baseline="0" dirty="0">
              <a:solidFill>
                <a:srgbClr val="000000"/>
              </a:solidFill>
              <a:effectLst/>
              <a:ea typeface="Calibri"/>
              <a:cs typeface="Calibri"/>
            </a:endParaRPr>
          </a:p>
          <a:p>
            <a:pPr marL="742950" lvl="1" indent="-285750">
              <a:buFont typeface="Wingdings"/>
              <a:buChar char="v"/>
            </a:pPr>
            <a:endParaRPr lang="en-US" dirty="0">
              <a:cs typeface="Calibri"/>
            </a:endParaRPr>
          </a:p>
          <a:p>
            <a:pPr marL="285750" indent="-285750">
              <a:buFont typeface="Wingdings" panose="020B0604020202020204" pitchFamily="34" charset="0"/>
              <a:buChar char="v"/>
            </a:pPr>
            <a:endParaRPr lang="en-US" dirty="0">
              <a:latin typeface="Calibri"/>
              <a:cs typeface="Calibri"/>
            </a:endParaRPr>
          </a:p>
          <a:p>
            <a:endParaRPr lang="en-US" dirty="0">
              <a:cs typeface="Calibri"/>
            </a:endParaRPr>
          </a:p>
        </p:txBody>
      </p:sp>
      <p:sp>
        <p:nvSpPr>
          <p:cNvPr id="9" name="TextBox 8">
            <a:extLst>
              <a:ext uri="{FF2B5EF4-FFF2-40B4-BE49-F238E27FC236}">
                <a16:creationId xmlns:a16="http://schemas.microsoft.com/office/drawing/2014/main" id="{176F262E-8C0A-4CB6-B7EB-E2068A3C23D0}"/>
              </a:ext>
            </a:extLst>
          </p:cNvPr>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11146036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4F43336-F897-4449-BC14-586107D29502}"/>
              </a:ext>
            </a:extLst>
          </p:cNvPr>
          <p:cNvGraphicFramePr/>
          <p:nvPr>
            <p:extLst>
              <p:ext uri="{D42A27DB-BD31-4B8C-83A1-F6EECF244321}">
                <p14:modId xmlns:p14="http://schemas.microsoft.com/office/powerpoint/2010/main" val="3523847655"/>
              </p:ext>
            </p:extLst>
          </p:nvPr>
        </p:nvGraphicFramePr>
        <p:xfrm>
          <a:off x="332949" y="1258975"/>
          <a:ext cx="8657064" cy="4632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87BCBD0-2DD3-3B40-9BA9-03E6DFA05C8B}"/>
              </a:ext>
            </a:extLst>
          </p:cNvPr>
          <p:cNvSpPr txBox="1"/>
          <p:nvPr/>
        </p:nvSpPr>
        <p:spPr>
          <a:xfrm>
            <a:off x="202700" y="0"/>
            <a:ext cx="6778771" cy="889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 sz="2800" b="1" i="0" strike="noStrike" cap="none" spc="0" baseline="0" dirty="0" smtClean="0">
                <a:solidFill>
                  <a:srgbClr val="000000"/>
                </a:solidFill>
                <a:effectLst/>
                <a:latin typeface="Calibri"/>
                <a:ea typeface="Calibri"/>
                <a:cs typeface="Calibri"/>
              </a:rPr>
              <a:t>Planea</a:t>
            </a:r>
            <a:r>
              <a:rPr lang="en-US" sz="2800" b="1" dirty="0" err="1" smtClean="0">
                <a:solidFill>
                  <a:srgbClr val="000000"/>
                </a:solidFill>
                <a:latin typeface="Calibri"/>
                <a:ea typeface="Calibri"/>
                <a:cs typeface="Calibri"/>
              </a:rPr>
              <a:t>ndo</a:t>
            </a:r>
            <a:r>
              <a:rPr lang="es" sz="2800" b="1" i="0" strike="noStrike" cap="none" spc="0" baseline="0" dirty="0" smtClean="0">
                <a:solidFill>
                  <a:srgbClr val="000000"/>
                </a:solidFill>
                <a:effectLst/>
                <a:latin typeface="Calibri"/>
                <a:ea typeface="Calibri"/>
                <a:cs typeface="Calibri"/>
              </a:rPr>
              <a:t> el horario </a:t>
            </a:r>
            <a:r>
              <a:rPr lang="es" sz="2800" b="1" i="0" strike="noStrike" cap="none" spc="0" baseline="0" dirty="0">
                <a:solidFill>
                  <a:srgbClr val="000000"/>
                </a:solidFill>
                <a:effectLst/>
                <a:latin typeface="Calibri"/>
                <a:ea typeface="Calibri"/>
                <a:cs typeface="Calibri"/>
              </a:rPr>
              <a:t>de su hijo</a:t>
            </a:r>
            <a:endParaRPr lang="en-US" dirty="0"/>
          </a:p>
        </p:txBody>
      </p:sp>
      <p:sp>
        <p:nvSpPr>
          <p:cNvPr id="7" name="TextBox 6"/>
          <p:cNvSpPr txBox="1"/>
          <p:nvPr/>
        </p:nvSpPr>
        <p:spPr>
          <a:xfrm>
            <a:off x="8337884" y="6280484"/>
            <a:ext cx="697832" cy="353865"/>
          </a:xfrm>
          <a:prstGeom prst="rect">
            <a:avLst/>
          </a:prstGeom>
          <a:solidFill>
            <a:schemeClr val="bg1"/>
          </a:solidFill>
          <a:ln>
            <a:noFill/>
          </a:ln>
        </p:spPr>
        <p:txBody>
          <a:bodyPr wrap="square" rtlCol="0">
            <a:spAutoFit/>
          </a:bodyPr>
          <a:lstStyle/>
          <a:p>
            <a:endParaRPr lang="en-US"/>
          </a:p>
        </p:txBody>
      </p:sp>
    </p:spTree>
    <p:extLst>
      <p:ext uri="{BB962C8B-B14F-4D97-AF65-F5344CB8AC3E}">
        <p14:creationId xmlns:p14="http://schemas.microsoft.com/office/powerpoint/2010/main" val="393459273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ac OS X 10.12 unknown"/>
  <p:tag name="AS_RELEASE_DATE" val="2019.04.30"/>
  <p:tag name="AS_TITLE" val="Aspose.Slides for Java"/>
  <p:tag name="AS_VERSION" val="19.4"/>
</p:tagLst>
</file>

<file path=ppt/theme/theme1.xml><?xml version="1.0" encoding="utf-8"?>
<a:theme xmlns:a="http://schemas.openxmlformats.org/drawingml/2006/main" name="Office Theme">
  <a:themeElements>
    <a:clrScheme name="FBISD">
      <a:dk1>
        <a:srgbClr val="000000"/>
      </a:dk1>
      <a:lt1>
        <a:srgbClr val="FFFFFF"/>
      </a:lt1>
      <a:dk2>
        <a:srgbClr val="8F2828"/>
      </a:dk2>
      <a:lt2>
        <a:srgbClr val="E1D7C9"/>
      </a:lt2>
      <a:accent1>
        <a:srgbClr val="205178"/>
      </a:accent1>
      <a:accent2>
        <a:srgbClr val="C5692E"/>
      </a:accent2>
      <a:accent3>
        <a:srgbClr val="4F863C"/>
      </a:accent3>
      <a:accent4>
        <a:srgbClr val="76265F"/>
      </a:accent4>
      <a:accent5>
        <a:srgbClr val="0D6F74"/>
      </a:accent5>
      <a:accent6>
        <a:srgbClr val="C39B2E"/>
      </a:accent6>
      <a:hlink>
        <a:srgbClr val="205178"/>
      </a:hlink>
      <a:folHlink>
        <a:srgbClr val="C39B2E"/>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CAD52E3E-1F4F-F144-B93E-3EA90FD808BF}" vid="{C87BE6F2-FA0A-6745-8504-90B4D30180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7294CEF24717439E6A1CF7E2C08BB7" ma:contentTypeVersion="14" ma:contentTypeDescription="Create a new document." ma:contentTypeScope="" ma:versionID="df47313a7731f8ee11ae661bc992a37b">
  <xsd:schema xmlns:xsd="http://www.w3.org/2001/XMLSchema" xmlns:xs="http://www.w3.org/2001/XMLSchema" xmlns:p="http://schemas.microsoft.com/office/2006/metadata/properties" xmlns:ns1="http://schemas.microsoft.com/sharepoint/v3" xmlns:ns3="1f2aa416-b942-4173-9fc6-782defba1dde" xmlns:ns4="4f724c16-70ef-4d8c-a4f6-1c8397be3b8e" targetNamespace="http://schemas.microsoft.com/office/2006/metadata/properties" ma:root="true" ma:fieldsID="16acff285f829e4aa590a7514b45b8c6" ns1:_="" ns3:_="" ns4:_="">
    <xsd:import namespace="http://schemas.microsoft.com/sharepoint/v3"/>
    <xsd:import namespace="1f2aa416-b942-4173-9fc6-782defba1dde"/>
    <xsd:import namespace="4f724c16-70ef-4d8c-a4f6-1c8397be3b8e"/>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2aa416-b942-4173-9fc6-782defba1dd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724c16-70ef-4d8c-a4f6-1c8397be3b8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5C88B1-1104-4947-A2F9-2F6F6C6E7BD7}">
  <ds:schemaRefs>
    <ds:schemaRef ds:uri="http://purl.org/dc/elements/1.1/"/>
    <ds:schemaRef ds:uri="1f2aa416-b942-4173-9fc6-782defba1dde"/>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www.w3.org/XML/1998/namespace"/>
    <ds:schemaRef ds:uri="4f724c16-70ef-4d8c-a4f6-1c8397be3b8e"/>
    <ds:schemaRef ds:uri="http://schemas.microsoft.com/sharepoint/v3"/>
  </ds:schemaRefs>
</ds:datastoreItem>
</file>

<file path=customXml/itemProps2.xml><?xml version="1.0" encoding="utf-8"?>
<ds:datastoreItem xmlns:ds="http://schemas.openxmlformats.org/officeDocument/2006/customXml" ds:itemID="{BC234848-D9FA-4A57-B9D4-428DCB0E12AD}">
  <ds:schemaRefs>
    <ds:schemaRef ds:uri="http://schemas.microsoft.com/sharepoint/v3/contenttype/forms"/>
  </ds:schemaRefs>
</ds:datastoreItem>
</file>

<file path=customXml/itemProps3.xml><?xml version="1.0" encoding="utf-8"?>
<ds:datastoreItem xmlns:ds="http://schemas.openxmlformats.org/officeDocument/2006/customXml" ds:itemID="{143285C4-F22C-424B-B4F0-BD19A83F7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2aa416-b942-4173-9fc6-782defba1dde"/>
    <ds:schemaRef ds:uri="4f724c16-70ef-4d8c-a4f6-1c8397be3b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Leadership Launch 2017 DrDupre-Template</Template>
  <TotalTime>2146</TotalTime>
  <Words>5188</Words>
  <Application>Microsoft Office PowerPoint</Application>
  <PresentationFormat>On-screen Show (4:3)</PresentationFormat>
  <Paragraphs>369</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Century Gothic</vt:lpstr>
      <vt:lpstr>Courier New</vt:lpstr>
      <vt:lpstr>Wingdings</vt:lpstr>
      <vt:lpstr>Office Theme</vt:lpstr>
      <vt:lpstr>Estructuras para el Éxito  para Padres de Familia </vt:lpstr>
      <vt:lpstr>Dulles High School</vt:lpstr>
      <vt:lpstr>¿Qué tan preparado se siente para iniciar clases en línea cuando comience el ciclo escolar el 17 de agosto?</vt:lpstr>
      <vt:lpstr>Al final de esta sesión, usted podrá:</vt:lpstr>
      <vt:lpstr>Nuestra perspectiva</vt:lpstr>
      <vt:lpstr>PowerPoint Presentation</vt:lpstr>
      <vt:lpstr>Horarios</vt:lpstr>
      <vt:lpstr>Asistencia diaria</vt:lpstr>
      <vt:lpstr>PowerPoint Presentation</vt:lpstr>
      <vt:lpstr>PowerPoint Presentation</vt:lpstr>
      <vt:lpstr>PowerPoint Presentation</vt:lpstr>
      <vt:lpstr>PowerPoint Presentation</vt:lpstr>
      <vt:lpstr>PowerPoint Presentation</vt:lpstr>
      <vt:lpstr>Área de trabajo para los alumnos</vt:lpstr>
      <vt:lpstr>PowerPoint Presentation</vt:lpstr>
      <vt:lpstr>PowerPoint Presentation</vt:lpstr>
      <vt:lpstr>Tecnología</vt:lpstr>
      <vt:lpstr>Los alumnos y su familia tendrán una mejor experiencia en línea al comenzar el nuevo ciclo escolar. Incluyendo: </vt:lpstr>
      <vt:lpstr>Herramientas de Aprendizaje</vt:lpstr>
      <vt:lpstr>Herramientas de Aprendizaje</vt:lpstr>
      <vt:lpstr>Herramientas de Aprendizaje</vt:lpstr>
      <vt:lpstr>Herramientas de Aprendizaje</vt:lpstr>
      <vt:lpstr>El formulario de Preparación para el Regreso a Clases se usará para determinar la necesidad del alumno y asignar dispositivos.  FBISD pasará a un modelo de distribución de dispositivos a través de las escuelas, para ofrecer a los alumnos la oportunidad de recogerlos en su escuela asignada. </vt:lpstr>
      <vt:lpstr>Recursos de Apoyo</vt:lpstr>
      <vt:lpstr>Aprendizaje desde Casa</vt:lpstr>
      <vt:lpstr>PowerPoint Presentation</vt:lpstr>
      <vt:lpstr>PowerPoint Presentation</vt:lpstr>
      <vt:lpstr>Ejemplo de Documento en los Recursos</vt:lpstr>
      <vt:lpstr>PowerPoint Presentation</vt:lpstr>
      <vt:lpstr>¿Qué tan preparado se siente para iniciar clases en línea cuando comience el ciclo escolar, el 17 de agosto?</vt:lpstr>
      <vt:lpstr>Sesión de Preguntas y Respuestas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Kalethea.Ratcliff@fortbendisd.com</dc:creator>
  <cp:lastModifiedBy>Pike, Allison</cp:lastModifiedBy>
  <cp:revision>463</cp:revision>
  <cp:lastPrinted>2017-07-27T14:36:43Z</cp:lastPrinted>
  <dcterms:created xsi:type="dcterms:W3CDTF">2017-07-25T21:10:55Z</dcterms:created>
  <dcterms:modified xsi:type="dcterms:W3CDTF">2020-08-13T23:20:21Z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d281d94d-5688-4e40-b16d-a4ec9aab2543</vt:lpwstr>
  </property>
  <property fmtid="{D5CDD505-2E9C-101B-9397-08002B2CF9AE}" pid="3" name="ContentTypeId">
    <vt:lpwstr>0x010100407294CEF24717439E6A1CF7E2C08BB7</vt:lpwstr>
  </property>
</Properties>
</file>